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2" r:id="rId3"/>
    <p:sldId id="271" r:id="rId4"/>
    <p:sldId id="272" r:id="rId5"/>
    <p:sldId id="273" r:id="rId6"/>
    <p:sldId id="280" r:id="rId7"/>
    <p:sldId id="276" r:id="rId8"/>
    <p:sldId id="281" r:id="rId9"/>
    <p:sldId id="279" r:id="rId10"/>
    <p:sldId id="282" r:id="rId11"/>
    <p:sldId id="283" r:id="rId12"/>
    <p:sldId id="269" r:id="rId13"/>
  </p:sldIdLst>
  <p:sldSz cx="12192000" cy="6858000"/>
  <p:notesSz cx="6858000" cy="9144000"/>
  <p:defaultTextStyle>
    <a:defPPr rtl="0"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724A04-4D2B-4D83-A78F-CCD68DDD7739}" v="123" dt="2025-09-30T11:47:31.085"/>
    <p1510:client id="{A4AE2555-F151-6A03-5609-ACF3048CB2A1}" v="3" dt="2025-09-30T09:19:21.473"/>
    <p1510:client id="{E3A901C9-09CB-4456-A774-37BBC7292946}" v="410" dt="2025-09-30T09:41:30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A93D2CB7-F9A2-D8DD-2C87-C1613E5DFC57}"/>
    <pc:docChg chg="modSld">
      <pc:chgData name="Guest User" userId="" providerId="Windows Live" clId="Web-{A93D2CB7-F9A2-D8DD-2C87-C1613E5DFC57}" dt="2025-09-16T08:49:08.425" v="51" actId="20577"/>
      <pc:docMkLst>
        <pc:docMk/>
      </pc:docMkLst>
      <pc:sldChg chg="addSp modSp">
        <pc:chgData name="Guest User" userId="" providerId="Windows Live" clId="Web-{A93D2CB7-F9A2-D8DD-2C87-C1613E5DFC57}" dt="2025-09-16T08:46:43.375" v="50" actId="1076"/>
        <pc:sldMkLst>
          <pc:docMk/>
          <pc:sldMk cId="922260413" sldId="262"/>
        </pc:sldMkLst>
        <pc:spChg chg="mod">
          <ac:chgData name="Guest User" userId="" providerId="Windows Live" clId="Web-{A93D2CB7-F9A2-D8DD-2C87-C1613E5DFC57}" dt="2025-09-16T08:46:33.484" v="47" actId="20577"/>
          <ac:spMkLst>
            <pc:docMk/>
            <pc:sldMk cId="922260413" sldId="262"/>
            <ac:spMk id="6" creationId="{4EB19FD5-9C1C-B327-A824-A65835CD666F}"/>
          </ac:spMkLst>
        </pc:spChg>
      </pc:sldChg>
    </pc:docChg>
  </pc:docChgLst>
  <pc:docChgLst>
    <pc:chgData name="Hannah saunders" userId="fe85f871b4aa5d81" providerId="LiveId" clId="{BA37438C-117C-48E2-8904-645399ABFA86}"/>
    <pc:docChg chg="undo custSel addSld delSld modSld sldOrd">
      <pc:chgData name="Hannah saunders" userId="fe85f871b4aa5d81" providerId="LiveId" clId="{BA37438C-117C-48E2-8904-645399ABFA86}" dt="2025-09-16T09:40:47.859" v="1313" actId="47"/>
      <pc:docMkLst>
        <pc:docMk/>
      </pc:docMkLst>
      <pc:sldChg chg="modSp new mod ord">
        <pc:chgData name="Hannah saunders" userId="fe85f871b4aa5d81" providerId="LiveId" clId="{BA37438C-117C-48E2-8904-645399ABFA86}" dt="2025-09-16T09:32:50.825" v="1146" actId="20577"/>
        <pc:sldMkLst>
          <pc:docMk/>
          <pc:sldMk cId="922260413" sldId="262"/>
        </pc:sldMkLst>
        <pc:spChg chg="mod">
          <ac:chgData name="Hannah saunders" userId="fe85f871b4aa5d81" providerId="LiveId" clId="{BA37438C-117C-48E2-8904-645399ABFA86}" dt="2025-09-16T08:43:59.519" v="337" actId="20577"/>
          <ac:spMkLst>
            <pc:docMk/>
            <pc:sldMk cId="922260413" sldId="262"/>
            <ac:spMk id="2" creationId="{EED70296-FB32-F843-E4C3-2265981F0924}"/>
          </ac:spMkLst>
        </pc:spChg>
        <pc:spChg chg="mod">
          <ac:chgData name="Hannah saunders" userId="fe85f871b4aa5d81" providerId="LiveId" clId="{BA37438C-117C-48E2-8904-645399ABFA86}" dt="2025-09-16T08:44:02.120" v="341" actId="20577"/>
          <ac:spMkLst>
            <pc:docMk/>
            <pc:sldMk cId="922260413" sldId="262"/>
            <ac:spMk id="3" creationId="{7E067FC0-F1D4-0EC1-1435-77B185BB4396}"/>
          </ac:spMkLst>
        </pc:spChg>
        <pc:spChg chg="mod">
          <ac:chgData name="Hannah saunders" userId="fe85f871b4aa5d81" providerId="LiveId" clId="{BA37438C-117C-48E2-8904-645399ABFA86}" dt="2025-09-16T09:29:48.537" v="1011" actId="20577"/>
          <ac:spMkLst>
            <pc:docMk/>
            <pc:sldMk cId="922260413" sldId="262"/>
            <ac:spMk id="4" creationId="{1CEE9D2E-ACEF-6FDF-305F-264FF4FBE11B}"/>
          </ac:spMkLst>
        </pc:spChg>
        <pc:spChg chg="mod">
          <ac:chgData name="Hannah saunders" userId="fe85f871b4aa5d81" providerId="LiveId" clId="{BA37438C-117C-48E2-8904-645399ABFA86}" dt="2025-09-16T08:44:07.688" v="357" actId="20577"/>
          <ac:spMkLst>
            <pc:docMk/>
            <pc:sldMk cId="922260413" sldId="262"/>
            <ac:spMk id="5" creationId="{605C1DED-5394-1470-A708-011FF4FBB053}"/>
          </ac:spMkLst>
        </pc:spChg>
        <pc:spChg chg="mod">
          <ac:chgData name="Hannah saunders" userId="fe85f871b4aa5d81" providerId="LiveId" clId="{BA37438C-117C-48E2-8904-645399ABFA86}" dt="2025-09-16T09:32:50.825" v="1146" actId="20577"/>
          <ac:spMkLst>
            <pc:docMk/>
            <pc:sldMk cId="922260413" sldId="262"/>
            <ac:spMk id="6" creationId="{4EB19FD5-9C1C-B327-A824-A65835CD666F}"/>
          </ac:spMkLst>
        </pc:spChg>
      </pc:sldChg>
      <pc:sldChg chg="addSp delSp modSp new mod modClrScheme chgLayout">
        <pc:chgData name="Hannah saunders" userId="fe85f871b4aa5d81" providerId="LiveId" clId="{BA37438C-117C-48E2-8904-645399ABFA86}" dt="2025-09-16T09:40:06.215" v="1302" actId="26606"/>
        <pc:sldMkLst>
          <pc:docMk/>
          <pc:sldMk cId="867832046" sldId="269"/>
        </pc:sldMkLst>
        <pc:spChg chg="mod">
          <ac:chgData name="Hannah saunders" userId="fe85f871b4aa5d81" providerId="LiveId" clId="{BA37438C-117C-48E2-8904-645399ABFA86}" dt="2025-09-16T09:37:44.670" v="1288" actId="26606"/>
          <ac:spMkLst>
            <pc:docMk/>
            <pc:sldMk cId="867832046" sldId="269"/>
            <ac:spMk id="2" creationId="{18966B83-B70D-4FD8-0368-2E257230E262}"/>
          </ac:spMkLst>
        </pc:spChg>
        <pc:spChg chg="add mod">
          <ac:chgData name="Hannah saunders" userId="fe85f871b4aa5d81" providerId="LiveId" clId="{BA37438C-117C-48E2-8904-645399ABFA86}" dt="2025-09-16T09:37:44.670" v="1288" actId="26606"/>
          <ac:spMkLst>
            <pc:docMk/>
            <pc:sldMk cId="867832046" sldId="269"/>
            <ac:spMk id="11" creationId="{75701513-8614-97DF-1553-E109B81E1E9F}"/>
          </ac:spMkLst>
        </pc:spChg>
        <pc:picChg chg="add mod">
          <ac:chgData name="Hannah saunders" userId="fe85f871b4aa5d81" providerId="LiveId" clId="{BA37438C-117C-48E2-8904-645399ABFA86}" dt="2025-09-16T09:40:06.215" v="1302" actId="26606"/>
          <ac:picMkLst>
            <pc:docMk/>
            <pc:sldMk cId="867832046" sldId="269"/>
            <ac:picMk id="10" creationId="{9ECEB7B2-3C10-C361-B342-F8230E2A378A}"/>
          </ac:picMkLst>
        </pc:picChg>
      </pc:sldChg>
    </pc:docChg>
  </pc:docChgLst>
  <pc:docChgLst>
    <pc:chgData name="Mike Verkaik" userId="985ba001b6aabfad" providerId="Windows Live" clId="Web-{A4AE2555-F151-6A03-5609-ACF3048CB2A1}"/>
    <pc:docChg chg="modSld">
      <pc:chgData name="Mike Verkaik" userId="985ba001b6aabfad" providerId="Windows Live" clId="Web-{A4AE2555-F151-6A03-5609-ACF3048CB2A1}" dt="2025-09-30T09:19:21.191" v="17"/>
      <pc:docMkLst>
        <pc:docMk/>
      </pc:docMkLst>
      <pc:sldChg chg="modNotes">
        <pc:chgData name="Mike Verkaik" userId="985ba001b6aabfad" providerId="Windows Live" clId="Web-{A4AE2555-F151-6A03-5609-ACF3048CB2A1}" dt="2025-09-30T09:19:21.191" v="17"/>
        <pc:sldMkLst>
          <pc:docMk/>
          <pc:sldMk cId="513648755" sldId="271"/>
        </pc:sldMkLst>
      </pc:sldChg>
      <pc:sldChg chg="modNotes">
        <pc:chgData name="Mike Verkaik" userId="985ba001b6aabfad" providerId="Windows Live" clId="Web-{A4AE2555-F151-6A03-5609-ACF3048CB2A1}" dt="2025-09-30T09:19:11.472" v="12"/>
        <pc:sldMkLst>
          <pc:docMk/>
          <pc:sldMk cId="2867797469" sldId="276"/>
        </pc:sldMkLst>
      </pc:sldChg>
      <pc:sldChg chg="modNotes">
        <pc:chgData name="Mike Verkaik" userId="985ba001b6aabfad" providerId="Windows Live" clId="Web-{A4AE2555-F151-6A03-5609-ACF3048CB2A1}" dt="2025-09-30T09:19:05.582" v="6"/>
        <pc:sldMkLst>
          <pc:docMk/>
          <pc:sldMk cId="3678787949" sldId="279"/>
        </pc:sldMkLst>
      </pc:sldChg>
    </pc:docChg>
  </pc:docChgLst>
  <pc:docChgLst>
    <pc:chgData name="Guest User" providerId="Windows Live" clId="Web-{76FF9A2A-EAF4-FBBB-1D85-A9A313F63294}"/>
    <pc:docChg chg="modSld">
      <pc:chgData name="Guest User" userId="" providerId="Windows Live" clId="Web-{76FF9A2A-EAF4-FBBB-1D85-A9A313F63294}" dt="2025-09-16T08:48:32.243" v="0" actId="20577"/>
      <pc:docMkLst>
        <pc:docMk/>
      </pc:docMkLst>
    </pc:docChg>
  </pc:docChgLst>
  <pc:docChgLst>
    <pc:chgData name="Berkin Demirel" userId="1fd4c662ee1fbcfd" providerId="Windows Live" clId="Web-{0D070D8E-EA7E-6FAB-787D-F28E50948040}"/>
    <pc:docChg chg="modSld">
      <pc:chgData name="Berkin Demirel" userId="1fd4c662ee1fbcfd" providerId="Windows Live" clId="Web-{0D070D8E-EA7E-6FAB-787D-F28E50948040}" dt="2025-09-26T13:15:53.113" v="49" actId="20577"/>
      <pc:docMkLst>
        <pc:docMk/>
      </pc:docMkLst>
      <pc:sldChg chg="addSp delSp modSp">
        <pc:chgData name="Berkin Demirel" userId="1fd4c662ee1fbcfd" providerId="Windows Live" clId="Web-{0D070D8E-EA7E-6FAB-787D-F28E50948040}" dt="2025-09-26T13:15:53.113" v="49" actId="20577"/>
        <pc:sldMkLst>
          <pc:docMk/>
          <pc:sldMk cId="3061391300" sldId="273"/>
        </pc:sldMkLst>
        <pc:spChg chg="mod">
          <ac:chgData name="Berkin Demirel" userId="1fd4c662ee1fbcfd" providerId="Windows Live" clId="Web-{0D070D8E-EA7E-6FAB-787D-F28E50948040}" dt="2025-09-26T13:04:36.439" v="30" actId="20577"/>
          <ac:spMkLst>
            <pc:docMk/>
            <pc:sldMk cId="3061391300" sldId="273"/>
            <ac:spMk id="3" creationId="{E4C2CABF-070B-2DD0-792A-55D7B2B570EE}"/>
          </ac:spMkLst>
        </pc:spChg>
        <pc:spChg chg="mod">
          <ac:chgData name="Berkin Demirel" userId="1fd4c662ee1fbcfd" providerId="Windows Live" clId="Web-{0D070D8E-EA7E-6FAB-787D-F28E50948040}" dt="2025-09-26T13:15:45.676" v="45" actId="20577"/>
          <ac:spMkLst>
            <pc:docMk/>
            <pc:sldMk cId="3061391300" sldId="273"/>
            <ac:spMk id="5" creationId="{B1FF9685-55C0-3FF4-6E8E-089EC09D24A5}"/>
          </ac:spMkLst>
        </pc:spChg>
        <pc:spChg chg="mod">
          <ac:chgData name="Berkin Demirel" userId="1fd4c662ee1fbcfd" providerId="Windows Live" clId="Web-{0D070D8E-EA7E-6FAB-787D-F28E50948040}" dt="2025-09-26T13:15:53.113" v="49" actId="20577"/>
          <ac:spMkLst>
            <pc:docMk/>
            <pc:sldMk cId="3061391300" sldId="273"/>
            <ac:spMk id="6" creationId="{9EB3175D-4570-FCF1-E98C-7CB9AD345CBC}"/>
          </ac:spMkLst>
        </pc:spChg>
        <pc:graphicFrameChg chg="add mod ord modGraphic">
          <ac:chgData name="Berkin Demirel" userId="1fd4c662ee1fbcfd" providerId="Windows Live" clId="Web-{0D070D8E-EA7E-6FAB-787D-F28E50948040}" dt="2025-09-26T13:04:19.235" v="10"/>
          <ac:graphicFrameMkLst>
            <pc:docMk/>
            <pc:sldMk cId="3061391300" sldId="273"/>
            <ac:graphicFrameMk id="8" creationId="{BAFA30E3-4455-BBC7-636D-AA21D33DE547}"/>
          </ac:graphicFrameMkLst>
        </pc:graphicFrameChg>
      </pc:sldChg>
    </pc:docChg>
  </pc:docChgLst>
  <pc:docChgLst>
    <pc:chgData name="Mike Verkaik" userId="985ba001b6aabfad" providerId="Windows Live" clId="Web-{17CDA8A1-5A98-C39C-F82E-0C473696B141}"/>
    <pc:docChg chg="modSld">
      <pc:chgData name="Mike Verkaik" userId="985ba001b6aabfad" providerId="Windows Live" clId="Web-{17CDA8A1-5A98-C39C-F82E-0C473696B141}" dt="2025-09-26T13:10:38.617" v="839"/>
      <pc:docMkLst>
        <pc:docMk/>
      </pc:docMkLst>
      <pc:sldChg chg="addSp delSp modSp modNotes">
        <pc:chgData name="Mike Verkaik" userId="985ba001b6aabfad" providerId="Windows Live" clId="Web-{17CDA8A1-5A98-C39C-F82E-0C473696B141}" dt="2025-09-26T13:10:38.617" v="839"/>
        <pc:sldMkLst>
          <pc:docMk/>
          <pc:sldMk cId="513648755" sldId="271"/>
        </pc:sldMkLst>
        <pc:spChg chg="mod">
          <ac:chgData name="Mike Verkaik" userId="985ba001b6aabfad" providerId="Windows Live" clId="Web-{17CDA8A1-5A98-C39C-F82E-0C473696B141}" dt="2025-09-26T12:52:26.091" v="6" actId="20577"/>
          <ac:spMkLst>
            <pc:docMk/>
            <pc:sldMk cId="513648755" sldId="271"/>
            <ac:spMk id="3" creationId="{FF7E0095-FE4A-5516-F50D-3CA7508A4B22}"/>
          </ac:spMkLst>
        </pc:spChg>
        <pc:spChg chg="mod">
          <ac:chgData name="Mike Verkaik" userId="985ba001b6aabfad" providerId="Windows Live" clId="Web-{17CDA8A1-5A98-C39C-F82E-0C473696B141}" dt="2025-09-26T12:56:09.865" v="106" actId="14100"/>
          <ac:spMkLst>
            <pc:docMk/>
            <pc:sldMk cId="513648755" sldId="271"/>
            <ac:spMk id="4" creationId="{2BDE2FD1-BE90-258E-7DDB-89E914965276}"/>
          </ac:spMkLst>
        </pc:spChg>
        <pc:spChg chg="mod">
          <ac:chgData name="Mike Verkaik" userId="985ba001b6aabfad" providerId="Windows Live" clId="Web-{17CDA8A1-5A98-C39C-F82E-0C473696B141}" dt="2025-09-26T12:53:02.327" v="53" actId="20577"/>
          <ac:spMkLst>
            <pc:docMk/>
            <pc:sldMk cId="513648755" sldId="271"/>
            <ac:spMk id="5" creationId="{D8443163-6FB2-8004-7B35-87C111D4CE15}"/>
          </ac:spMkLst>
        </pc:spChg>
        <pc:spChg chg="mod">
          <ac:chgData name="Mike Verkaik" userId="985ba001b6aabfad" providerId="Windows Live" clId="Web-{17CDA8A1-5A98-C39C-F82E-0C473696B141}" dt="2025-09-26T12:53:07.390" v="64" actId="20577"/>
          <ac:spMkLst>
            <pc:docMk/>
            <pc:sldMk cId="513648755" sldId="271"/>
            <ac:spMk id="6" creationId="{07D12A3D-AFAE-A49E-C505-9AE4BFD07615}"/>
          </ac:spMkLst>
        </pc:spChg>
        <pc:picChg chg="add mod modCrop">
          <ac:chgData name="Mike Verkaik" userId="985ba001b6aabfad" providerId="Windows Live" clId="Web-{17CDA8A1-5A98-C39C-F82E-0C473696B141}" dt="2025-09-26T12:55:46.489" v="75" actId="1076"/>
          <ac:picMkLst>
            <pc:docMk/>
            <pc:sldMk cId="513648755" sldId="271"/>
            <ac:picMk id="8" creationId="{19EC53F3-F7B9-E872-CCBF-155B0D04CBD0}"/>
          </ac:picMkLst>
        </pc:picChg>
      </pc:sldChg>
      <pc:sldChg chg="addSp delSp modSp modNotes">
        <pc:chgData name="Mike Verkaik" userId="985ba001b6aabfad" providerId="Windows Live" clId="Web-{17CDA8A1-5A98-C39C-F82E-0C473696B141}" dt="2025-09-26T13:00:18.401" v="416"/>
        <pc:sldMkLst>
          <pc:docMk/>
          <pc:sldMk cId="2867797469" sldId="276"/>
        </pc:sldMkLst>
        <pc:spChg chg="mod">
          <ac:chgData name="Mike Verkaik" userId="985ba001b6aabfad" providerId="Windows Live" clId="Web-{17CDA8A1-5A98-C39C-F82E-0C473696B141}" dt="2025-09-26T12:57:56.789" v="276" actId="20577"/>
          <ac:spMkLst>
            <pc:docMk/>
            <pc:sldMk cId="2867797469" sldId="276"/>
            <ac:spMk id="3" creationId="{A07CEED8-CE0D-CC3A-085F-C35C2B81C4A6}"/>
          </ac:spMkLst>
        </pc:spChg>
        <pc:spChg chg="mod">
          <ac:chgData name="Mike Verkaik" userId="985ba001b6aabfad" providerId="Windows Live" clId="Web-{17CDA8A1-5A98-C39C-F82E-0C473696B141}" dt="2025-09-26T12:58:20.618" v="325" actId="20577"/>
          <ac:spMkLst>
            <pc:docMk/>
            <pc:sldMk cId="2867797469" sldId="276"/>
            <ac:spMk id="4" creationId="{4C841C69-063A-5A6A-3D20-0C06679DBFED}"/>
          </ac:spMkLst>
        </pc:spChg>
        <pc:picChg chg="add mod ord modCrop">
          <ac:chgData name="Mike Verkaik" userId="985ba001b6aabfad" providerId="Windows Live" clId="Web-{17CDA8A1-5A98-C39C-F82E-0C473696B141}" dt="2025-09-26T13:00:18.401" v="416"/>
          <ac:picMkLst>
            <pc:docMk/>
            <pc:sldMk cId="2867797469" sldId="276"/>
            <ac:picMk id="7" creationId="{2642AFA1-06D2-09E2-23F6-FF7C0550B513}"/>
          </ac:picMkLst>
        </pc:picChg>
      </pc:sldChg>
      <pc:sldChg chg="modSp modNotes">
        <pc:chgData name="Mike Verkaik" userId="985ba001b6aabfad" providerId="Windows Live" clId="Web-{17CDA8A1-5A98-C39C-F82E-0C473696B141}" dt="2025-09-26T13:01:52.996" v="784"/>
        <pc:sldMkLst>
          <pc:docMk/>
          <pc:sldMk cId="3678787949" sldId="279"/>
        </pc:sldMkLst>
        <pc:spChg chg="mod">
          <ac:chgData name="Mike Verkaik" userId="985ba001b6aabfad" providerId="Windows Live" clId="Web-{17CDA8A1-5A98-C39C-F82E-0C473696B141}" dt="2025-09-26T13:00:38.589" v="420" actId="20577"/>
          <ac:spMkLst>
            <pc:docMk/>
            <pc:sldMk cId="3678787949" sldId="279"/>
            <ac:spMk id="3" creationId="{B7F2CF1C-3481-028E-79F7-E214081482BA}"/>
          </ac:spMkLst>
        </pc:spChg>
        <pc:spChg chg="mod">
          <ac:chgData name="Mike Verkaik" userId="985ba001b6aabfad" providerId="Windows Live" clId="Web-{17CDA8A1-5A98-C39C-F82E-0C473696B141}" dt="2025-09-26T13:00:53.230" v="470" actId="20577"/>
          <ac:spMkLst>
            <pc:docMk/>
            <pc:sldMk cId="3678787949" sldId="279"/>
            <ac:spMk id="4" creationId="{549940D4-4584-3B6A-A4E4-965516ABCA57}"/>
          </ac:spMkLst>
        </pc:spChg>
        <pc:spChg chg="mod">
          <ac:chgData name="Mike Verkaik" userId="985ba001b6aabfad" providerId="Windows Live" clId="Web-{17CDA8A1-5A98-C39C-F82E-0C473696B141}" dt="2025-09-26T13:01:03.261" v="484" actId="20577"/>
          <ac:spMkLst>
            <pc:docMk/>
            <pc:sldMk cId="3678787949" sldId="279"/>
            <ac:spMk id="5" creationId="{EC165ECF-9136-BA03-BA85-5758983618FF}"/>
          </ac:spMkLst>
        </pc:spChg>
        <pc:spChg chg="mod">
          <ac:chgData name="Mike Verkaik" userId="985ba001b6aabfad" providerId="Windows Live" clId="Web-{17CDA8A1-5A98-C39C-F82E-0C473696B141}" dt="2025-09-26T13:01:09.214" v="513" actId="20577"/>
          <ac:spMkLst>
            <pc:docMk/>
            <pc:sldMk cId="3678787949" sldId="279"/>
            <ac:spMk id="6" creationId="{EBD85960-3177-5422-C3F8-64547F0AD4E4}"/>
          </ac:spMkLst>
        </pc:spChg>
      </pc:sldChg>
      <pc:sldChg chg="modSp">
        <pc:chgData name="Mike Verkaik" userId="985ba001b6aabfad" providerId="Windows Live" clId="Web-{17CDA8A1-5A98-C39C-F82E-0C473696B141}" dt="2025-09-26T13:04:48.797" v="788" actId="20577"/>
        <pc:sldMkLst>
          <pc:docMk/>
          <pc:sldMk cId="4231977861" sldId="280"/>
        </pc:sldMkLst>
        <pc:spChg chg="mod">
          <ac:chgData name="Mike Verkaik" userId="985ba001b6aabfad" providerId="Windows Live" clId="Web-{17CDA8A1-5A98-C39C-F82E-0C473696B141}" dt="2025-09-26T13:04:48.797" v="788" actId="20577"/>
          <ac:spMkLst>
            <pc:docMk/>
            <pc:sldMk cId="4231977861" sldId="280"/>
            <ac:spMk id="3" creationId="{D66772AD-791B-2D64-AC75-70C8C6B64E6F}"/>
          </ac:spMkLst>
        </pc:spChg>
      </pc:sldChg>
      <pc:sldChg chg="modSp">
        <pc:chgData name="Mike Verkaik" userId="985ba001b6aabfad" providerId="Windows Live" clId="Web-{17CDA8A1-5A98-C39C-F82E-0C473696B141}" dt="2025-09-26T13:04:42.250" v="786" actId="20577"/>
        <pc:sldMkLst>
          <pc:docMk/>
          <pc:sldMk cId="1712183899" sldId="281"/>
        </pc:sldMkLst>
        <pc:spChg chg="mod">
          <ac:chgData name="Mike Verkaik" userId="985ba001b6aabfad" providerId="Windows Live" clId="Web-{17CDA8A1-5A98-C39C-F82E-0C473696B141}" dt="2025-09-26T13:04:42.250" v="786" actId="20577"/>
          <ac:spMkLst>
            <pc:docMk/>
            <pc:sldMk cId="1712183899" sldId="281"/>
            <ac:spMk id="3" creationId="{7FD66FD2-651E-AC7C-7E64-3B320867F29B}"/>
          </ac:spMkLst>
        </pc:spChg>
      </pc:sldChg>
      <pc:sldChg chg="modSp">
        <pc:chgData name="Mike Verkaik" userId="985ba001b6aabfad" providerId="Windows Live" clId="Web-{17CDA8A1-5A98-C39C-F82E-0C473696B141}" dt="2025-09-26T13:05:07.688" v="793" actId="20577"/>
        <pc:sldMkLst>
          <pc:docMk/>
          <pc:sldMk cId="1539845308" sldId="282"/>
        </pc:sldMkLst>
        <pc:spChg chg="mod">
          <ac:chgData name="Mike Verkaik" userId="985ba001b6aabfad" providerId="Windows Live" clId="Web-{17CDA8A1-5A98-C39C-F82E-0C473696B141}" dt="2025-09-26T13:05:07.688" v="793" actId="20577"/>
          <ac:spMkLst>
            <pc:docMk/>
            <pc:sldMk cId="1539845308" sldId="282"/>
            <ac:spMk id="4" creationId="{37493263-1E32-2AF1-3EF0-5F1C307C4148}"/>
          </ac:spMkLst>
        </pc:spChg>
      </pc:sldChg>
    </pc:docChg>
  </pc:docChgLst>
  <pc:docChgLst>
    <pc:chgData name="Guest User" providerId="Windows Live" clId="Web-{9FBCBD5C-1279-A72C-386E-994B5A8A0E87}"/>
    <pc:docChg chg="modSld">
      <pc:chgData name="Guest User" userId="" providerId="Windows Live" clId="Web-{9FBCBD5C-1279-A72C-386E-994B5A8A0E87}" dt="2025-09-16T09:40:36.170" v="0"/>
      <pc:docMkLst>
        <pc:docMk/>
      </pc:docMkLst>
    </pc:docChg>
  </pc:docChgLst>
  <pc:docChgLst>
    <pc:chgData name="Guest User" providerId="Windows Live" clId="Web-{95724A04-4D2B-4D83-A78F-CCD68DDD7739}"/>
    <pc:docChg chg="modSld">
      <pc:chgData name="Guest User" userId="" providerId="Windows Live" clId="Web-{95724A04-4D2B-4D83-A78F-CCD68DDD7739}" dt="2025-09-30T11:47:29.882" v="118" actId="20577"/>
      <pc:docMkLst>
        <pc:docMk/>
      </pc:docMkLst>
      <pc:sldChg chg="addSp delSp modSp">
        <pc:chgData name="Guest User" userId="" providerId="Windows Live" clId="Web-{95724A04-4D2B-4D83-A78F-CCD68DDD7739}" dt="2025-09-30T11:47:29.882" v="118" actId="20577"/>
        <pc:sldMkLst>
          <pc:docMk/>
          <pc:sldMk cId="3981623762" sldId="272"/>
        </pc:sldMkLst>
        <pc:spChg chg="mod">
          <ac:chgData name="Guest User" userId="" providerId="Windows Live" clId="Web-{95724A04-4D2B-4D83-A78F-CCD68DDD7739}" dt="2025-09-30T11:47:29.882" v="118" actId="20577"/>
          <ac:spMkLst>
            <pc:docMk/>
            <pc:sldMk cId="3981623762" sldId="272"/>
            <ac:spMk id="3" creationId="{13ED9FF4-5252-1775-88EF-69C7FAA59E50}"/>
          </ac:spMkLst>
        </pc:spChg>
        <pc:spChg chg="del">
          <ac:chgData name="Guest User" userId="" providerId="Windows Live" clId="Web-{95724A04-4D2B-4D83-A78F-CCD68DDD7739}" dt="2025-09-30T11:45:34.580" v="0"/>
          <ac:spMkLst>
            <pc:docMk/>
            <pc:sldMk cId="3981623762" sldId="272"/>
            <ac:spMk id="4" creationId="{4BC0CACC-847B-CAF5-87D7-75EFB552BE91}"/>
          </ac:spMkLst>
        </pc:spChg>
        <pc:spChg chg="mod">
          <ac:chgData name="Guest User" userId="" providerId="Windows Live" clId="Web-{95724A04-4D2B-4D83-A78F-CCD68DDD7739}" dt="2025-09-30T11:47:25.944" v="113" actId="20577"/>
          <ac:spMkLst>
            <pc:docMk/>
            <pc:sldMk cId="3981623762" sldId="272"/>
            <ac:spMk id="5" creationId="{C9A20C3C-0CFE-FDE7-E38E-22C371A31FD0}"/>
          </ac:spMkLst>
        </pc:spChg>
        <pc:spChg chg="mod">
          <ac:chgData name="Guest User" userId="" providerId="Windows Live" clId="Web-{95724A04-4D2B-4D83-A78F-CCD68DDD7739}" dt="2025-09-30T11:47:14.569" v="111" actId="20577"/>
          <ac:spMkLst>
            <pc:docMk/>
            <pc:sldMk cId="3981623762" sldId="272"/>
            <ac:spMk id="6" creationId="{31226857-ECF9-6EF3-C885-BF1618C6C755}"/>
          </ac:spMkLst>
        </pc:spChg>
        <pc:picChg chg="add mod ord">
          <ac:chgData name="Guest User" userId="" providerId="Windows Live" clId="Web-{95724A04-4D2B-4D83-A78F-CCD68DDD7739}" dt="2025-09-30T11:45:56.205" v="18" actId="1076"/>
          <ac:picMkLst>
            <pc:docMk/>
            <pc:sldMk cId="3981623762" sldId="272"/>
            <ac:picMk id="7" creationId="{7A7000E5-B0EF-0117-06AC-72CBCC99E215}"/>
          </ac:picMkLst>
        </pc:picChg>
      </pc:sldChg>
    </pc:docChg>
  </pc:docChgLst>
  <pc:docChgLst>
    <pc:chgData name="Hannah saunders" userId="fe85f871b4aa5d81" providerId="LiveId" clId="{E3A901C9-09CB-4456-A774-37BBC7292946}"/>
    <pc:docChg chg="undo redo custSel addSld delSld modSld sldOrd">
      <pc:chgData name="Hannah saunders" userId="fe85f871b4aa5d81" providerId="LiveId" clId="{E3A901C9-09CB-4456-A774-37BBC7292946}" dt="2025-09-30T11:24:04.333" v="1434" actId="20577"/>
      <pc:docMkLst>
        <pc:docMk/>
      </pc:docMkLst>
      <pc:sldChg chg="modSp mod modNotesTx">
        <pc:chgData name="Hannah saunders" userId="fe85f871b4aa5d81" providerId="LiveId" clId="{E3A901C9-09CB-4456-A774-37BBC7292946}" dt="2025-09-26T13:14:28.535" v="1216" actId="20577"/>
        <pc:sldMkLst>
          <pc:docMk/>
          <pc:sldMk cId="1487700712" sldId="256"/>
        </pc:sldMkLst>
        <pc:spChg chg="mod">
          <ac:chgData name="Hannah saunders" userId="fe85f871b4aa5d81" providerId="LiveId" clId="{E3A901C9-09CB-4456-A774-37BBC7292946}" dt="2025-09-23T11:41:48.414" v="1" actId="20577"/>
          <ac:spMkLst>
            <pc:docMk/>
            <pc:sldMk cId="1487700712" sldId="256"/>
            <ac:spMk id="2" creationId="{C02C5318-1A1E-49D0-B2E2-A4B0FA9E8A40}"/>
          </ac:spMkLst>
        </pc:spChg>
      </pc:sldChg>
      <pc:sldChg chg="delSp modSp mod modNotesTx">
        <pc:chgData name="Hannah saunders" userId="fe85f871b4aa5d81" providerId="LiveId" clId="{E3A901C9-09CB-4456-A774-37BBC7292946}" dt="2025-09-30T09:34:22.678" v="1309" actId="20577"/>
        <pc:sldMkLst>
          <pc:docMk/>
          <pc:sldMk cId="922260413" sldId="262"/>
        </pc:sldMkLst>
        <pc:spChg chg="mod">
          <ac:chgData name="Hannah saunders" userId="fe85f871b4aa5d81" providerId="LiveId" clId="{E3A901C9-09CB-4456-A774-37BBC7292946}" dt="2025-09-23T11:42:19.108" v="30" actId="20577"/>
          <ac:spMkLst>
            <pc:docMk/>
            <pc:sldMk cId="922260413" sldId="262"/>
            <ac:spMk id="2" creationId="{EED70296-FB32-F843-E4C3-2265981F0924}"/>
          </ac:spMkLst>
        </pc:spChg>
        <pc:spChg chg="mod">
          <ac:chgData name="Hannah saunders" userId="fe85f871b4aa5d81" providerId="LiveId" clId="{E3A901C9-09CB-4456-A774-37BBC7292946}" dt="2025-09-23T11:43:35.865" v="68" actId="20577"/>
          <ac:spMkLst>
            <pc:docMk/>
            <pc:sldMk cId="922260413" sldId="262"/>
            <ac:spMk id="3" creationId="{7E067FC0-F1D4-0EC1-1435-77B185BB4396}"/>
          </ac:spMkLst>
        </pc:spChg>
        <pc:spChg chg="mod">
          <ac:chgData name="Hannah saunders" userId="fe85f871b4aa5d81" providerId="LiveId" clId="{E3A901C9-09CB-4456-A774-37BBC7292946}" dt="2025-09-30T09:34:15.579" v="1299" actId="27636"/>
          <ac:spMkLst>
            <pc:docMk/>
            <pc:sldMk cId="922260413" sldId="262"/>
            <ac:spMk id="4" creationId="{1CEE9D2E-ACEF-6FDF-305F-264FF4FBE11B}"/>
          </ac:spMkLst>
        </pc:spChg>
        <pc:spChg chg="mod">
          <ac:chgData name="Hannah saunders" userId="fe85f871b4aa5d81" providerId="LiveId" clId="{E3A901C9-09CB-4456-A774-37BBC7292946}" dt="2025-09-23T11:46:21.645" v="156" actId="20577"/>
          <ac:spMkLst>
            <pc:docMk/>
            <pc:sldMk cId="922260413" sldId="262"/>
            <ac:spMk id="5" creationId="{605C1DED-5394-1470-A708-011FF4FBB053}"/>
          </ac:spMkLst>
        </pc:spChg>
        <pc:spChg chg="mod">
          <ac:chgData name="Hannah saunders" userId="fe85f871b4aa5d81" providerId="LiveId" clId="{E3A901C9-09CB-4456-A774-37BBC7292946}" dt="2025-09-30T09:34:22.678" v="1309" actId="20577"/>
          <ac:spMkLst>
            <pc:docMk/>
            <pc:sldMk cId="922260413" sldId="262"/>
            <ac:spMk id="6" creationId="{4EB19FD5-9C1C-B327-A824-A65835CD666F}"/>
          </ac:spMkLst>
        </pc:spChg>
      </pc:sldChg>
      <pc:sldChg chg="modSp mod modNotesTx">
        <pc:chgData name="Hannah saunders" userId="fe85f871b4aa5d81" providerId="LiveId" clId="{E3A901C9-09CB-4456-A774-37BBC7292946}" dt="2025-09-30T11:24:04.333" v="1434" actId="20577"/>
        <pc:sldMkLst>
          <pc:docMk/>
          <pc:sldMk cId="867832046" sldId="269"/>
        </pc:sldMkLst>
        <pc:spChg chg="mod">
          <ac:chgData name="Hannah saunders" userId="fe85f871b4aa5d81" providerId="LiveId" clId="{E3A901C9-09CB-4456-A774-37BBC7292946}" dt="2025-09-30T09:18:53.253" v="1257" actId="20577"/>
          <ac:spMkLst>
            <pc:docMk/>
            <pc:sldMk cId="867832046" sldId="269"/>
            <ac:spMk id="2" creationId="{18966B83-B70D-4FD8-0368-2E257230E262}"/>
          </ac:spMkLst>
        </pc:spChg>
        <pc:spChg chg="mod">
          <ac:chgData name="Hannah saunders" userId="fe85f871b4aa5d81" providerId="LiveId" clId="{E3A901C9-09CB-4456-A774-37BBC7292946}" dt="2025-09-30T11:24:04.333" v="1434" actId="20577"/>
          <ac:spMkLst>
            <pc:docMk/>
            <pc:sldMk cId="867832046" sldId="269"/>
            <ac:spMk id="11" creationId="{75701513-8614-97DF-1553-E109B81E1E9F}"/>
          </ac:spMkLst>
        </pc:spChg>
      </pc:sldChg>
      <pc:sldChg chg="modSp new mod modNotesTx">
        <pc:chgData name="Hannah saunders" userId="fe85f871b4aa5d81" providerId="LiveId" clId="{E3A901C9-09CB-4456-A774-37BBC7292946}" dt="2025-09-26T13:10:53.122" v="1177" actId="6549"/>
        <pc:sldMkLst>
          <pc:docMk/>
          <pc:sldMk cId="513648755" sldId="271"/>
        </pc:sldMkLst>
        <pc:spChg chg="mod">
          <ac:chgData name="Hannah saunders" userId="fe85f871b4aa5d81" providerId="LiveId" clId="{E3A901C9-09CB-4456-A774-37BBC7292946}" dt="2025-09-23T12:35:21.892" v="609" actId="20577"/>
          <ac:spMkLst>
            <pc:docMk/>
            <pc:sldMk cId="513648755" sldId="271"/>
            <ac:spMk id="2" creationId="{1B37F2A6-DBD8-E3CB-CF79-B40FAB52DFAA}"/>
          </ac:spMkLst>
        </pc:spChg>
        <pc:spChg chg="mod">
          <ac:chgData name="Hannah saunders" userId="fe85f871b4aa5d81" providerId="LiveId" clId="{E3A901C9-09CB-4456-A774-37BBC7292946}" dt="2025-09-23T12:23:42.447" v="327" actId="14100"/>
          <ac:spMkLst>
            <pc:docMk/>
            <pc:sldMk cId="513648755" sldId="271"/>
            <ac:spMk id="3" creationId="{FF7E0095-FE4A-5516-F50D-3CA7508A4B22}"/>
          </ac:spMkLst>
        </pc:spChg>
        <pc:spChg chg="mod">
          <ac:chgData name="Hannah saunders" userId="fe85f871b4aa5d81" providerId="LiveId" clId="{E3A901C9-09CB-4456-A774-37BBC7292946}" dt="2025-09-23T12:23:44.239" v="328" actId="14100"/>
          <ac:spMkLst>
            <pc:docMk/>
            <pc:sldMk cId="513648755" sldId="271"/>
            <ac:spMk id="5" creationId="{D8443163-6FB2-8004-7B35-87C111D4CE15}"/>
          </ac:spMkLst>
        </pc:spChg>
      </pc:sldChg>
      <pc:sldChg chg="modSp new mod">
        <pc:chgData name="Hannah saunders" userId="fe85f871b4aa5d81" providerId="LiveId" clId="{E3A901C9-09CB-4456-A774-37BBC7292946}" dt="2025-09-26T12:38:09.231" v="842" actId="20577"/>
        <pc:sldMkLst>
          <pc:docMk/>
          <pc:sldMk cId="3981623762" sldId="272"/>
        </pc:sldMkLst>
        <pc:spChg chg="mod">
          <ac:chgData name="Hannah saunders" userId="fe85f871b4aa5d81" providerId="LiveId" clId="{E3A901C9-09CB-4456-A774-37BBC7292946}" dt="2025-09-26T12:38:09.231" v="842" actId="20577"/>
          <ac:spMkLst>
            <pc:docMk/>
            <pc:sldMk cId="3981623762" sldId="272"/>
            <ac:spMk id="2" creationId="{0DC4991E-53E9-6D33-EDE2-1DD983026A73}"/>
          </ac:spMkLst>
        </pc:spChg>
        <pc:spChg chg="mod">
          <ac:chgData name="Hannah saunders" userId="fe85f871b4aa5d81" providerId="LiveId" clId="{E3A901C9-09CB-4456-A774-37BBC7292946}" dt="2025-09-23T12:23:47.316" v="329" actId="14100"/>
          <ac:spMkLst>
            <pc:docMk/>
            <pc:sldMk cId="3981623762" sldId="272"/>
            <ac:spMk id="3" creationId="{13ED9FF4-5252-1775-88EF-69C7FAA59E50}"/>
          </ac:spMkLst>
        </pc:spChg>
        <pc:spChg chg="mod">
          <ac:chgData name="Hannah saunders" userId="fe85f871b4aa5d81" providerId="LiveId" clId="{E3A901C9-09CB-4456-A774-37BBC7292946}" dt="2025-09-23T12:23:49.692" v="330" actId="14100"/>
          <ac:spMkLst>
            <pc:docMk/>
            <pc:sldMk cId="3981623762" sldId="272"/>
            <ac:spMk id="5" creationId="{C9A20C3C-0CFE-FDE7-E38E-22C371A31FD0}"/>
          </ac:spMkLst>
        </pc:spChg>
      </pc:sldChg>
      <pc:sldChg chg="modSp new mod">
        <pc:chgData name="Hannah saunders" userId="fe85f871b4aa5d81" providerId="LiveId" clId="{E3A901C9-09CB-4456-A774-37BBC7292946}" dt="2025-09-23T12:35:25.106" v="617" actId="20577"/>
        <pc:sldMkLst>
          <pc:docMk/>
          <pc:sldMk cId="3061391300" sldId="273"/>
        </pc:sldMkLst>
        <pc:spChg chg="mod">
          <ac:chgData name="Hannah saunders" userId="fe85f871b4aa5d81" providerId="LiveId" clId="{E3A901C9-09CB-4456-A774-37BBC7292946}" dt="2025-09-23T12:35:25.106" v="617" actId="20577"/>
          <ac:spMkLst>
            <pc:docMk/>
            <pc:sldMk cId="3061391300" sldId="273"/>
            <ac:spMk id="2" creationId="{C140DA8A-34D8-404B-C219-0308F2305514}"/>
          </ac:spMkLst>
        </pc:spChg>
        <pc:spChg chg="mod">
          <ac:chgData name="Hannah saunders" userId="fe85f871b4aa5d81" providerId="LiveId" clId="{E3A901C9-09CB-4456-A774-37BBC7292946}" dt="2025-09-23T12:28:10.183" v="397" actId="20577"/>
          <ac:spMkLst>
            <pc:docMk/>
            <pc:sldMk cId="3061391300" sldId="273"/>
            <ac:spMk id="3" creationId="{E4C2CABF-070B-2DD0-792A-55D7B2B570EE}"/>
          </ac:spMkLst>
        </pc:spChg>
        <pc:spChg chg="mod">
          <ac:chgData name="Hannah saunders" userId="fe85f871b4aa5d81" providerId="LiveId" clId="{E3A901C9-09CB-4456-A774-37BBC7292946}" dt="2025-09-23T12:23:55.275" v="332" actId="14100"/>
          <ac:spMkLst>
            <pc:docMk/>
            <pc:sldMk cId="3061391300" sldId="273"/>
            <ac:spMk id="5" creationId="{B1FF9685-55C0-3FF4-6E8E-089EC09D24A5}"/>
          </ac:spMkLst>
        </pc:spChg>
      </pc:sldChg>
      <pc:sldChg chg="modSp new mod">
        <pc:chgData name="Hannah saunders" userId="fe85f871b4aa5d81" providerId="LiveId" clId="{E3A901C9-09CB-4456-A774-37BBC7292946}" dt="2025-09-23T12:35:40.310" v="626" actId="20577"/>
        <pc:sldMkLst>
          <pc:docMk/>
          <pc:sldMk cId="2867797469" sldId="276"/>
        </pc:sldMkLst>
        <pc:spChg chg="mod">
          <ac:chgData name="Hannah saunders" userId="fe85f871b4aa5d81" providerId="LiveId" clId="{E3A901C9-09CB-4456-A774-37BBC7292946}" dt="2025-09-23T12:35:40.310" v="626" actId="20577"/>
          <ac:spMkLst>
            <pc:docMk/>
            <pc:sldMk cId="2867797469" sldId="276"/>
            <ac:spMk id="2" creationId="{24A4EF3B-DC16-C46C-9B5E-501D5944F941}"/>
          </ac:spMkLst>
        </pc:spChg>
        <pc:spChg chg="mod">
          <ac:chgData name="Hannah saunders" userId="fe85f871b4aa5d81" providerId="LiveId" clId="{E3A901C9-09CB-4456-A774-37BBC7292946}" dt="2025-09-23T12:24:27.027" v="337" actId="14100"/>
          <ac:spMkLst>
            <pc:docMk/>
            <pc:sldMk cId="2867797469" sldId="276"/>
            <ac:spMk id="3" creationId="{A07CEED8-CE0D-CC3A-085F-C35C2B81C4A6}"/>
          </ac:spMkLst>
        </pc:spChg>
        <pc:spChg chg="mod">
          <ac:chgData name="Hannah saunders" userId="fe85f871b4aa5d81" providerId="LiveId" clId="{E3A901C9-09CB-4456-A774-37BBC7292946}" dt="2025-09-23T12:24:29.017" v="339" actId="14100"/>
          <ac:spMkLst>
            <pc:docMk/>
            <pc:sldMk cId="2867797469" sldId="276"/>
            <ac:spMk id="5" creationId="{0C56513C-1684-6785-E27B-3B77BE8D5046}"/>
          </ac:spMkLst>
        </pc:spChg>
      </pc:sldChg>
      <pc:sldChg chg="modSp new add del mod">
        <pc:chgData name="Hannah saunders" userId="fe85f871b4aa5d81" providerId="LiveId" clId="{E3A901C9-09CB-4456-A774-37BBC7292946}" dt="2025-09-23T12:35:58.736" v="640" actId="20577"/>
        <pc:sldMkLst>
          <pc:docMk/>
          <pc:sldMk cId="3678787949" sldId="279"/>
        </pc:sldMkLst>
        <pc:spChg chg="mod">
          <ac:chgData name="Hannah saunders" userId="fe85f871b4aa5d81" providerId="LiveId" clId="{E3A901C9-09CB-4456-A774-37BBC7292946}" dt="2025-09-23T12:35:58.736" v="640" actId="20577"/>
          <ac:spMkLst>
            <pc:docMk/>
            <pc:sldMk cId="3678787949" sldId="279"/>
            <ac:spMk id="2" creationId="{919B217E-6328-3E0E-B1FC-6C0F4BE3E6EB}"/>
          </ac:spMkLst>
        </pc:spChg>
        <pc:spChg chg="mod">
          <ac:chgData name="Hannah saunders" userId="fe85f871b4aa5d81" providerId="LiveId" clId="{E3A901C9-09CB-4456-A774-37BBC7292946}" dt="2025-09-23T12:24:43.116" v="344" actId="14100"/>
          <ac:spMkLst>
            <pc:docMk/>
            <pc:sldMk cId="3678787949" sldId="279"/>
            <ac:spMk id="3" creationId="{B7F2CF1C-3481-028E-79F7-E214081482BA}"/>
          </ac:spMkLst>
        </pc:spChg>
        <pc:spChg chg="mod">
          <ac:chgData name="Hannah saunders" userId="fe85f871b4aa5d81" providerId="LiveId" clId="{E3A901C9-09CB-4456-A774-37BBC7292946}" dt="2025-09-23T12:24:44.990" v="345" actId="14100"/>
          <ac:spMkLst>
            <pc:docMk/>
            <pc:sldMk cId="3678787949" sldId="279"/>
            <ac:spMk id="5" creationId="{EC165ECF-9136-BA03-BA85-5758983618FF}"/>
          </ac:spMkLst>
        </pc:spChg>
      </pc:sldChg>
      <pc:sldChg chg="addSp delSp modSp new mod modNotesTx">
        <pc:chgData name="Hannah saunders" userId="fe85f871b4aa5d81" providerId="LiveId" clId="{E3A901C9-09CB-4456-A774-37BBC7292946}" dt="2025-09-26T13:14:00.999" v="1189" actId="20577"/>
        <pc:sldMkLst>
          <pc:docMk/>
          <pc:sldMk cId="4231977861" sldId="280"/>
        </pc:sldMkLst>
        <pc:spChg chg="mod">
          <ac:chgData name="Hannah saunders" userId="fe85f871b4aa5d81" providerId="LiveId" clId="{E3A901C9-09CB-4456-A774-37BBC7292946}" dt="2025-09-23T12:35:32.379" v="622" actId="20577"/>
          <ac:spMkLst>
            <pc:docMk/>
            <pc:sldMk cId="4231977861" sldId="280"/>
            <ac:spMk id="2" creationId="{3A3F6AB0-70A1-1D45-D9FD-963C6CC07691}"/>
          </ac:spMkLst>
        </pc:spChg>
        <pc:spChg chg="mod">
          <ac:chgData name="Hannah saunders" userId="fe85f871b4aa5d81" providerId="LiveId" clId="{E3A901C9-09CB-4456-A774-37BBC7292946}" dt="2025-09-23T12:27:47.427" v="393" actId="207"/>
          <ac:spMkLst>
            <pc:docMk/>
            <pc:sldMk cId="4231977861" sldId="280"/>
            <ac:spMk id="3" creationId="{D66772AD-791B-2D64-AC75-70C8C6B64E6F}"/>
          </ac:spMkLst>
        </pc:spChg>
        <pc:picChg chg="add mod">
          <ac:chgData name="Hannah saunders" userId="fe85f871b4aa5d81" providerId="LiveId" clId="{E3A901C9-09CB-4456-A774-37BBC7292946}" dt="2025-09-23T12:27:17.755" v="381"/>
          <ac:picMkLst>
            <pc:docMk/>
            <pc:sldMk cId="4231977861" sldId="280"/>
            <ac:picMk id="5" creationId="{CC0A2D68-5248-2564-B584-BAACC9E2E6CF}"/>
          </ac:picMkLst>
        </pc:picChg>
      </pc:sldChg>
      <pc:sldChg chg="modSp add mod ord modNotesTx">
        <pc:chgData name="Hannah saunders" userId="fe85f871b4aa5d81" providerId="LiveId" clId="{E3A901C9-09CB-4456-A774-37BBC7292946}" dt="2025-09-26T13:14:05.619" v="1192" actId="20577"/>
        <pc:sldMkLst>
          <pc:docMk/>
          <pc:sldMk cId="1712183899" sldId="281"/>
        </pc:sldMkLst>
        <pc:spChg chg="mod">
          <ac:chgData name="Hannah saunders" userId="fe85f871b4aa5d81" providerId="LiveId" clId="{E3A901C9-09CB-4456-A774-37BBC7292946}" dt="2025-09-23T12:35:46.803" v="632" actId="20577"/>
          <ac:spMkLst>
            <pc:docMk/>
            <pc:sldMk cId="1712183899" sldId="281"/>
            <ac:spMk id="2" creationId="{DEDA8FE0-AC63-03DA-C5F9-9C3C013D70DC}"/>
          </ac:spMkLst>
        </pc:spChg>
        <pc:spChg chg="mod">
          <ac:chgData name="Hannah saunders" userId="fe85f871b4aa5d81" providerId="LiveId" clId="{E3A901C9-09CB-4456-A774-37BBC7292946}" dt="2025-09-26T12:53:30.817" v="1074" actId="20577"/>
          <ac:spMkLst>
            <pc:docMk/>
            <pc:sldMk cId="1712183899" sldId="281"/>
            <ac:spMk id="3" creationId="{7FD66FD2-651E-AC7C-7E64-3B320867F29B}"/>
          </ac:spMkLst>
        </pc:spChg>
      </pc:sldChg>
      <pc:sldChg chg="addSp delSp modSp new mod modNotesTx">
        <pc:chgData name="Hannah saunders" userId="fe85f871b4aa5d81" providerId="LiveId" clId="{E3A901C9-09CB-4456-A774-37BBC7292946}" dt="2025-09-26T13:14:15.343" v="1196" actId="20577"/>
        <pc:sldMkLst>
          <pc:docMk/>
          <pc:sldMk cId="1539845308" sldId="282"/>
        </pc:sldMkLst>
        <pc:spChg chg="mod">
          <ac:chgData name="Hannah saunders" userId="fe85f871b4aa5d81" providerId="LiveId" clId="{E3A901C9-09CB-4456-A774-37BBC7292946}" dt="2025-09-26T12:38:55.854" v="853" actId="27636"/>
          <ac:spMkLst>
            <pc:docMk/>
            <pc:sldMk cId="1539845308" sldId="282"/>
            <ac:spMk id="2" creationId="{D9713255-30AC-3BA2-D734-6DEFF4979AD4}"/>
          </ac:spMkLst>
        </pc:spChg>
        <pc:spChg chg="mod">
          <ac:chgData name="Hannah saunders" userId="fe85f871b4aa5d81" providerId="LiveId" clId="{E3A901C9-09CB-4456-A774-37BBC7292946}" dt="2025-09-26T12:39:12.101" v="879" actId="20577"/>
          <ac:spMkLst>
            <pc:docMk/>
            <pc:sldMk cId="1539845308" sldId="282"/>
            <ac:spMk id="3" creationId="{B5531A66-3C0C-599A-6EB4-19DAD2BB81FB}"/>
          </ac:spMkLst>
        </pc:spChg>
        <pc:spChg chg="mod">
          <ac:chgData name="Hannah saunders" userId="fe85f871b4aa5d81" providerId="LiveId" clId="{E3A901C9-09CB-4456-A774-37BBC7292946}" dt="2025-09-26T12:43:14.735" v="906"/>
          <ac:spMkLst>
            <pc:docMk/>
            <pc:sldMk cId="1539845308" sldId="282"/>
            <ac:spMk id="4" creationId="{37493263-1E32-2AF1-3EF0-5F1C307C4148}"/>
          </ac:spMkLst>
        </pc:spChg>
        <pc:picChg chg="add mod ord">
          <ac:chgData name="Hannah saunders" userId="fe85f871b4aa5d81" providerId="LiveId" clId="{E3A901C9-09CB-4456-A774-37BBC7292946}" dt="2025-09-26T12:49:51.423" v="991" actId="1076"/>
          <ac:picMkLst>
            <pc:docMk/>
            <pc:sldMk cId="1539845308" sldId="282"/>
            <ac:picMk id="8" creationId="{7AD124E0-726A-D03F-98E0-4975FF178E5E}"/>
          </ac:picMkLst>
        </pc:picChg>
        <pc:picChg chg="add mod">
          <ac:chgData name="Hannah saunders" userId="fe85f871b4aa5d81" providerId="LiveId" clId="{E3A901C9-09CB-4456-A774-37BBC7292946}" dt="2025-09-26T12:45:55.721" v="967" actId="1076"/>
          <ac:picMkLst>
            <pc:docMk/>
            <pc:sldMk cId="1539845308" sldId="282"/>
            <ac:picMk id="10" creationId="{F4247E36-A6D5-2C6C-05F9-84541AA4C87A}"/>
          </ac:picMkLst>
        </pc:picChg>
        <pc:picChg chg="add mod">
          <ac:chgData name="Hannah saunders" userId="fe85f871b4aa5d81" providerId="LiveId" clId="{E3A901C9-09CB-4456-A774-37BBC7292946}" dt="2025-09-26T12:49:52.654" v="992" actId="1076"/>
          <ac:picMkLst>
            <pc:docMk/>
            <pc:sldMk cId="1539845308" sldId="282"/>
            <ac:picMk id="12" creationId="{7DF125D1-421A-BB75-B013-9B036A3D9847}"/>
          </ac:picMkLst>
        </pc:picChg>
        <pc:picChg chg="add mod modCrop">
          <ac:chgData name="Hannah saunders" userId="fe85f871b4aa5d81" providerId="LiveId" clId="{E3A901C9-09CB-4456-A774-37BBC7292946}" dt="2025-09-26T12:49:54.304" v="993" actId="1076"/>
          <ac:picMkLst>
            <pc:docMk/>
            <pc:sldMk cId="1539845308" sldId="282"/>
            <ac:picMk id="13" creationId="{07CBE422-05AE-23AC-AFD3-86D995D204CE}"/>
          </ac:picMkLst>
        </pc:picChg>
        <pc:picChg chg="add mod">
          <ac:chgData name="Hannah saunders" userId="fe85f871b4aa5d81" providerId="LiveId" clId="{E3A901C9-09CB-4456-A774-37BBC7292946}" dt="2025-09-26T12:49:56.798" v="994" actId="1076"/>
          <ac:picMkLst>
            <pc:docMk/>
            <pc:sldMk cId="1539845308" sldId="282"/>
            <ac:picMk id="1026" creationId="{8E80A6E4-A1F4-A4F2-04D8-C5979F64A0EF}"/>
          </ac:picMkLst>
        </pc:picChg>
        <pc:picChg chg="add mod">
          <ac:chgData name="Hannah saunders" userId="fe85f871b4aa5d81" providerId="LiveId" clId="{E3A901C9-09CB-4456-A774-37BBC7292946}" dt="2025-09-26T12:51:16.501" v="1002" actId="1076"/>
          <ac:picMkLst>
            <pc:docMk/>
            <pc:sldMk cId="1539845308" sldId="282"/>
            <ac:picMk id="1028" creationId="{D1D52AA0-0AE4-68B4-C65C-F3982BD0D43A}"/>
          </ac:picMkLst>
        </pc:picChg>
      </pc:sldChg>
      <pc:sldChg chg="addSp delSp modSp new mod modAnim modNotesTx">
        <pc:chgData name="Hannah saunders" userId="fe85f871b4aa5d81" providerId="LiveId" clId="{E3A901C9-09CB-4456-A774-37BBC7292946}" dt="2025-09-26T13:14:20.862" v="1204" actId="20577"/>
        <pc:sldMkLst>
          <pc:docMk/>
          <pc:sldMk cId="3865490821" sldId="283"/>
        </pc:sldMkLst>
        <pc:spChg chg="mod">
          <ac:chgData name="Hannah saunders" userId="fe85f871b4aa5d81" providerId="LiveId" clId="{E3A901C9-09CB-4456-A774-37BBC7292946}" dt="2025-09-26T12:57:31.917" v="1104" actId="26606"/>
          <ac:spMkLst>
            <pc:docMk/>
            <pc:sldMk cId="3865490821" sldId="283"/>
            <ac:spMk id="2" creationId="{702BF66E-6EF8-4A32-C016-4BEBAA20F8F9}"/>
          </ac:spMkLst>
        </pc:spChg>
        <pc:picChg chg="add mod ord">
          <ac:chgData name="Hannah saunders" userId="fe85f871b4aa5d81" providerId="LiveId" clId="{E3A901C9-09CB-4456-A774-37BBC7292946}" dt="2025-09-26T13:07:45.740" v="1165" actId="14100"/>
          <ac:picMkLst>
            <pc:docMk/>
            <pc:sldMk cId="3865490821" sldId="283"/>
            <ac:picMk id="9" creationId="{A7976CB8-058D-F597-E6AF-5CC157F4A5C1}"/>
          </ac:picMkLst>
        </pc:picChg>
        <pc:picChg chg="add mod">
          <ac:chgData name="Hannah saunders" userId="fe85f871b4aa5d81" providerId="LiveId" clId="{E3A901C9-09CB-4456-A774-37BBC7292946}" dt="2025-09-26T12:58:31.555" v="1109" actId="14100"/>
          <ac:picMkLst>
            <pc:docMk/>
            <pc:sldMk cId="3865490821" sldId="283"/>
            <ac:picMk id="11" creationId="{506343C4-5A2B-2818-DB9F-259539357858}"/>
          </ac:picMkLst>
        </pc:picChg>
        <pc:picChg chg="add mod">
          <ac:chgData name="Hannah saunders" userId="fe85f871b4aa5d81" providerId="LiveId" clId="{E3A901C9-09CB-4456-A774-37BBC7292946}" dt="2025-09-26T13:03:44.776" v="1131" actId="1076"/>
          <ac:picMkLst>
            <pc:docMk/>
            <pc:sldMk cId="3865490821" sldId="283"/>
            <ac:picMk id="13" creationId="{60D624BE-2CC3-5F3D-BB84-1E264C2528FC}"/>
          </ac:picMkLst>
        </pc:picChg>
        <pc:picChg chg="add mod">
          <ac:chgData name="Hannah saunders" userId="fe85f871b4aa5d81" providerId="LiveId" clId="{E3A901C9-09CB-4456-A774-37BBC7292946}" dt="2025-09-26T13:04:40.031" v="1139" actId="1076"/>
          <ac:picMkLst>
            <pc:docMk/>
            <pc:sldMk cId="3865490821" sldId="283"/>
            <ac:picMk id="15" creationId="{11C55BFF-5B8D-F7AB-13EC-F3B06AA8067B}"/>
          </ac:picMkLst>
        </pc:picChg>
        <pc:picChg chg="add mod">
          <ac:chgData name="Hannah saunders" userId="fe85f871b4aa5d81" providerId="LiveId" clId="{E3A901C9-09CB-4456-A774-37BBC7292946}" dt="2025-09-26T13:05:24.428" v="1145" actId="1076"/>
          <ac:picMkLst>
            <pc:docMk/>
            <pc:sldMk cId="3865490821" sldId="283"/>
            <ac:picMk id="17" creationId="{6FE48725-B5DC-FE4D-33FE-7931955BEC81}"/>
          </ac:picMkLst>
        </pc:picChg>
        <pc:picChg chg="add mod">
          <ac:chgData name="Hannah saunders" userId="fe85f871b4aa5d81" providerId="LiveId" clId="{E3A901C9-09CB-4456-A774-37BBC7292946}" dt="2025-09-26T13:06:34.846" v="1155" actId="1076"/>
          <ac:picMkLst>
            <pc:docMk/>
            <pc:sldMk cId="3865490821" sldId="283"/>
            <ac:picMk id="21" creationId="{4FCED0ED-D184-A698-AD4A-43028150B1CE}"/>
          </ac:picMkLst>
        </pc:picChg>
        <pc:picChg chg="add mod">
          <ac:chgData name="Hannah saunders" userId="fe85f871b4aa5d81" providerId="LiveId" clId="{E3A901C9-09CB-4456-A774-37BBC7292946}" dt="2025-09-26T13:07:18.621" v="1161" actId="1076"/>
          <ac:picMkLst>
            <pc:docMk/>
            <pc:sldMk cId="3865490821" sldId="283"/>
            <ac:picMk id="23" creationId="{D2E6EAB2-7869-AFC9-EA49-C5FA1017958E}"/>
          </ac:picMkLst>
        </pc:picChg>
        <pc:picChg chg="add mod">
          <ac:chgData name="Hannah saunders" userId="fe85f871b4aa5d81" providerId="LiveId" clId="{E3A901C9-09CB-4456-A774-37BBC7292946}" dt="2025-09-26T13:08:24.092" v="1167" actId="1076"/>
          <ac:picMkLst>
            <pc:docMk/>
            <pc:sldMk cId="3865490821" sldId="283"/>
            <ac:picMk id="25" creationId="{43745CDA-E2B6-22DA-2CDC-D9D7077CA23D}"/>
          </ac:picMkLst>
        </pc:picChg>
      </pc:sldChg>
      <pc:sldChg chg="modSp new del mod">
        <pc:chgData name="Hannah saunders" userId="fe85f871b4aa5d81" providerId="LiveId" clId="{E3A901C9-09CB-4456-A774-37BBC7292946}" dt="2025-09-30T09:17:04.821" v="1255" actId="47"/>
        <pc:sldMkLst>
          <pc:docMk/>
          <pc:sldMk cId="2857475101" sldId="284"/>
        </pc:sldMkLst>
        <pc:spChg chg="mod">
          <ac:chgData name="Hannah saunders" userId="fe85f871b4aa5d81" providerId="LiveId" clId="{E3A901C9-09CB-4456-A774-37BBC7292946}" dt="2025-09-30T09:16:40.897" v="1254" actId="20577"/>
          <ac:spMkLst>
            <pc:docMk/>
            <pc:sldMk cId="2857475101" sldId="284"/>
            <ac:spMk id="2" creationId="{4283FDFA-C6D9-B3BE-4144-9B1095B21A9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95C7D2-ABF9-47D5-A466-C024D5C5A4EE}" type="datetime1">
              <a:rPr lang="nl-NL" smtClean="0"/>
              <a:t>30-9-2025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72C4D06-A9D8-4A2A-8BD7-6476B55DB23D}" type="datetime1">
              <a:rPr lang="nl-NL" noProof="0" smtClean="0"/>
              <a:t>30-9-2025</a:t>
            </a:fld>
            <a:endParaRPr lang="nl-NL" noProof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nl-NL" noProof="0" smtClean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nl-NL"/>
              <a:t>hannah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hannah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12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581389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berkin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2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676866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Mike</a:t>
            </a:r>
          </a:p>
          <a:p>
            <a:r>
              <a:rPr lang="en-US" err="1">
                <a:ea typeface="Calibri"/>
                <a:cs typeface="Calibri"/>
              </a:rPr>
              <a:t>Opties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zijn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normale</a:t>
            </a:r>
            <a:r>
              <a:rPr lang="en-US">
                <a:ea typeface="Calibri"/>
                <a:cs typeface="Calibri"/>
              </a:rPr>
              <a:t> 12v </a:t>
            </a:r>
            <a:r>
              <a:rPr lang="en-US" err="1">
                <a:ea typeface="Calibri"/>
                <a:cs typeface="Calibri"/>
              </a:rPr>
              <a:t>batterij</a:t>
            </a:r>
            <a:r>
              <a:rPr lang="en-US">
                <a:ea typeface="Calibri"/>
                <a:cs typeface="Calibri"/>
              </a:rPr>
              <a:t> of </a:t>
            </a:r>
            <a:r>
              <a:rPr lang="en-US" err="1">
                <a:ea typeface="Calibri"/>
                <a:cs typeface="Calibri"/>
              </a:rPr>
              <a:t>een</a:t>
            </a:r>
            <a:r>
              <a:rPr lang="en-US">
                <a:ea typeface="Calibri"/>
                <a:cs typeface="Calibri"/>
              </a:rPr>
              <a:t> Victron </a:t>
            </a:r>
            <a:r>
              <a:rPr lang="en-US" err="1">
                <a:ea typeface="Calibri"/>
                <a:cs typeface="Calibri"/>
              </a:rPr>
              <a:t>batterij</a:t>
            </a:r>
            <a:r>
              <a:rPr lang="en-US">
                <a:ea typeface="Calibri"/>
                <a:cs typeface="Calibri"/>
              </a:rPr>
              <a:t>. </a:t>
            </a:r>
            <a:r>
              <a:rPr lang="en-US" err="1">
                <a:ea typeface="Calibri"/>
                <a:cs typeface="Calibri"/>
              </a:rPr>
              <a:t>Uiteindelijk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gekozen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voor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victron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batterij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omdat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deze</a:t>
            </a:r>
            <a:r>
              <a:rPr lang="en-US">
                <a:ea typeface="Calibri"/>
                <a:cs typeface="Calibri"/>
              </a:rPr>
              <a:t> al </a:t>
            </a:r>
            <a:r>
              <a:rPr lang="en-US" err="1">
                <a:ea typeface="Calibri"/>
                <a:cs typeface="Calibri"/>
              </a:rPr>
              <a:t>beschikbaar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zijn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vanuit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opdrachtgever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omdat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hij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meerdere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victron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onderdelen</a:t>
            </a:r>
            <a:r>
              <a:rPr lang="en-US">
                <a:ea typeface="Calibri"/>
                <a:cs typeface="Calibri"/>
              </a:rPr>
              <a:t> al </a:t>
            </a:r>
            <a:r>
              <a:rPr lang="en-US" err="1">
                <a:ea typeface="Calibri"/>
                <a:cs typeface="Calibri"/>
              </a:rPr>
              <a:t>heeft</a:t>
            </a:r>
            <a:r>
              <a:rPr lang="en-US">
                <a:ea typeface="Calibri"/>
                <a:cs typeface="Calibri"/>
              </a:rPr>
              <a:t>. Ook </a:t>
            </a:r>
            <a:r>
              <a:rPr lang="en-US" err="1">
                <a:ea typeface="Calibri"/>
                <a:cs typeface="Calibri"/>
              </a:rPr>
              <a:t>zijn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deze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makkelijk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intergreren</a:t>
            </a:r>
            <a:r>
              <a:rPr lang="en-US">
                <a:ea typeface="Calibri"/>
                <a:cs typeface="Calibri"/>
              </a:rPr>
              <a:t> met het remote management </a:t>
            </a:r>
            <a:r>
              <a:rPr lang="en-US" err="1">
                <a:ea typeface="Calibri"/>
                <a:cs typeface="Calibri"/>
              </a:rPr>
              <a:t>systeem</a:t>
            </a:r>
            <a:r>
              <a:rPr lang="en-US">
                <a:ea typeface="Calibri"/>
                <a:cs typeface="Calibri"/>
              </a:rPr>
              <a:t>.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3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959736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berkin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6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110303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Mike</a:t>
            </a:r>
          </a:p>
          <a:p>
            <a:r>
              <a:rPr lang="en-US">
                <a:ea typeface="Calibri"/>
                <a:cs typeface="Calibri"/>
              </a:rPr>
              <a:t>Veel </a:t>
            </a:r>
            <a:r>
              <a:rPr lang="en-US" err="1">
                <a:ea typeface="Calibri"/>
                <a:cs typeface="Calibri"/>
              </a:rPr>
              <a:t>opties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waren</a:t>
            </a:r>
            <a:r>
              <a:rPr lang="en-US">
                <a:ea typeface="Calibri"/>
                <a:cs typeface="Calibri"/>
              </a:rPr>
              <a:t> er </a:t>
            </a:r>
            <a:r>
              <a:rPr lang="en-US" err="1">
                <a:ea typeface="Calibri"/>
                <a:cs typeface="Calibri"/>
              </a:rPr>
              <a:t>niet</a:t>
            </a:r>
            <a:r>
              <a:rPr lang="en-US">
                <a:ea typeface="Calibri"/>
                <a:cs typeface="Calibri"/>
              </a:rPr>
              <a:t>, in de </a:t>
            </a:r>
            <a:r>
              <a:rPr lang="en-US" err="1">
                <a:ea typeface="Calibri"/>
                <a:cs typeface="Calibri"/>
              </a:rPr>
              <a:t>handleiding</a:t>
            </a:r>
            <a:r>
              <a:rPr lang="en-US">
                <a:ea typeface="Calibri"/>
                <a:cs typeface="Calibri"/>
              </a:rPr>
              <a:t> van de SW353 </a:t>
            </a:r>
            <a:r>
              <a:rPr lang="en-US" err="1">
                <a:ea typeface="Calibri"/>
                <a:cs typeface="Calibri"/>
              </a:rPr>
              <a:t>stond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dat</a:t>
            </a:r>
            <a:r>
              <a:rPr lang="en-US">
                <a:ea typeface="Calibri"/>
                <a:cs typeface="Calibri"/>
              </a:rPr>
              <a:t> het </a:t>
            </a:r>
            <a:r>
              <a:rPr lang="en-US" err="1">
                <a:ea typeface="Calibri"/>
                <a:cs typeface="Calibri"/>
              </a:rPr>
              <a:t>voor</a:t>
            </a:r>
            <a:r>
              <a:rPr lang="en-US">
                <a:ea typeface="Calibri"/>
                <a:cs typeface="Calibri"/>
              </a:rPr>
              <a:t> 40A </a:t>
            </a:r>
            <a:r>
              <a:rPr lang="en-US" err="1">
                <a:ea typeface="Calibri"/>
                <a:cs typeface="Calibri"/>
              </a:rPr>
              <a:t>geschikt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moet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zijn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dus</a:t>
            </a:r>
            <a:r>
              <a:rPr lang="en-US">
                <a:ea typeface="Calibri"/>
                <a:cs typeface="Calibri"/>
              </a:rPr>
              <a:t> 6mm^2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7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213551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sem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8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143994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Mike</a:t>
            </a:r>
          </a:p>
          <a:p>
            <a:r>
              <a:rPr lang="en-US">
                <a:ea typeface="Calibri"/>
                <a:cs typeface="Calibri"/>
              </a:rPr>
              <a:t>Voor het </a:t>
            </a:r>
            <a:r>
              <a:rPr lang="en-US" err="1">
                <a:ea typeface="Calibri"/>
                <a:cs typeface="Calibri"/>
              </a:rPr>
              <a:t>statief</a:t>
            </a:r>
            <a:r>
              <a:rPr lang="en-US">
                <a:ea typeface="Calibri"/>
                <a:cs typeface="Calibri"/>
              </a:rPr>
              <a:t> is </a:t>
            </a:r>
            <a:r>
              <a:rPr lang="en-US" err="1">
                <a:ea typeface="Calibri"/>
                <a:cs typeface="Calibri"/>
              </a:rPr>
              <a:t>uiteindelijk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gekozen</a:t>
            </a:r>
            <a:r>
              <a:rPr lang="en-US">
                <a:ea typeface="Calibri"/>
                <a:cs typeface="Calibri"/>
              </a:rPr>
              <a:t> om er </a:t>
            </a:r>
            <a:r>
              <a:rPr lang="en-US" err="1">
                <a:ea typeface="Calibri"/>
                <a:cs typeface="Calibri"/>
              </a:rPr>
              <a:t>zelf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maken</a:t>
            </a:r>
            <a:r>
              <a:rPr lang="en-US">
                <a:ea typeface="Calibri"/>
                <a:cs typeface="Calibri"/>
              </a:rPr>
              <a:t> met </a:t>
            </a:r>
            <a:r>
              <a:rPr lang="en-US" err="1">
                <a:ea typeface="Calibri"/>
                <a:cs typeface="Calibri"/>
              </a:rPr>
              <a:t>steigerbuis</a:t>
            </a:r>
            <a:r>
              <a:rPr lang="en-US">
                <a:ea typeface="Calibri"/>
                <a:cs typeface="Calibri"/>
              </a:rPr>
              <a:t>. </a:t>
            </a:r>
            <a:r>
              <a:rPr lang="en-US" err="1">
                <a:ea typeface="Calibri"/>
                <a:cs typeface="Calibri"/>
              </a:rPr>
              <a:t>Superwind</a:t>
            </a:r>
            <a:r>
              <a:rPr lang="en-US">
                <a:ea typeface="Calibri"/>
                <a:cs typeface="Calibri"/>
              </a:rPr>
              <a:t> (het </a:t>
            </a:r>
            <a:r>
              <a:rPr lang="en-US" err="1">
                <a:ea typeface="Calibri"/>
                <a:cs typeface="Calibri"/>
              </a:rPr>
              <a:t>bedrijf</a:t>
            </a:r>
            <a:r>
              <a:rPr lang="en-US">
                <a:ea typeface="Calibri"/>
                <a:cs typeface="Calibri"/>
              </a:rPr>
              <a:t> van de </a:t>
            </a:r>
            <a:r>
              <a:rPr lang="en-US" err="1">
                <a:ea typeface="Calibri"/>
                <a:cs typeface="Calibri"/>
              </a:rPr>
              <a:t>windgenerator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verkoopt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wel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een</a:t>
            </a:r>
            <a:r>
              <a:rPr lang="en-US">
                <a:ea typeface="Calibri"/>
                <a:cs typeface="Calibri"/>
              </a:rPr>
              <a:t> kit om het mee </a:t>
            </a:r>
            <a:r>
              <a:rPr lang="en-US" err="1">
                <a:ea typeface="Calibri"/>
                <a:cs typeface="Calibri"/>
              </a:rPr>
              <a:t>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monteren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echter</a:t>
            </a:r>
            <a:r>
              <a:rPr lang="en-US">
                <a:ea typeface="Calibri"/>
                <a:cs typeface="Calibri"/>
              </a:rPr>
              <a:t> is </a:t>
            </a:r>
            <a:r>
              <a:rPr lang="en-US" err="1">
                <a:ea typeface="Calibri"/>
                <a:cs typeface="Calibri"/>
              </a:rPr>
              <a:t>deze</a:t>
            </a:r>
            <a:r>
              <a:rPr lang="en-US">
                <a:ea typeface="Calibri"/>
                <a:cs typeface="Calibri"/>
              </a:rPr>
              <a:t> erg </a:t>
            </a:r>
            <a:r>
              <a:rPr lang="en-US" err="1">
                <a:ea typeface="Calibri"/>
                <a:cs typeface="Calibri"/>
              </a:rPr>
              <a:t>prijzig</a:t>
            </a:r>
            <a:r>
              <a:rPr lang="en-US">
                <a:ea typeface="Calibri"/>
                <a:cs typeface="Calibri"/>
              </a:rPr>
              <a:t>. </a:t>
            </a:r>
            <a:r>
              <a:rPr lang="en-US" err="1">
                <a:ea typeface="Calibri"/>
                <a:cs typeface="Calibri"/>
              </a:rPr>
              <a:t>Daarom</a:t>
            </a:r>
            <a:r>
              <a:rPr lang="en-US">
                <a:ea typeface="Calibri"/>
                <a:cs typeface="Calibri"/>
              </a:rPr>
              <a:t> is er in </a:t>
            </a:r>
            <a:r>
              <a:rPr lang="en-US" err="1">
                <a:ea typeface="Calibri"/>
                <a:cs typeface="Calibri"/>
              </a:rPr>
              <a:t>overleg</a:t>
            </a:r>
            <a:r>
              <a:rPr lang="en-US">
                <a:ea typeface="Calibri"/>
                <a:cs typeface="Calibri"/>
              </a:rPr>
              <a:t> met de </a:t>
            </a:r>
            <a:r>
              <a:rPr lang="en-US" err="1">
                <a:ea typeface="Calibri"/>
                <a:cs typeface="Calibri"/>
              </a:rPr>
              <a:t>opdrachtgever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gekozen</a:t>
            </a:r>
            <a:r>
              <a:rPr lang="en-US">
                <a:ea typeface="Calibri"/>
                <a:cs typeface="Calibri"/>
              </a:rPr>
              <a:t> om </a:t>
            </a:r>
            <a:r>
              <a:rPr lang="en-US" err="1">
                <a:ea typeface="Calibri"/>
                <a:cs typeface="Calibri"/>
              </a:rPr>
              <a:t>zelf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statief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bouwen</a:t>
            </a:r>
            <a:r>
              <a:rPr lang="en-US">
                <a:ea typeface="Calibri"/>
                <a:cs typeface="Calibri"/>
              </a:rPr>
              <a:t> met </a:t>
            </a:r>
            <a:r>
              <a:rPr lang="en-US" err="1">
                <a:ea typeface="Calibri"/>
                <a:cs typeface="Calibri"/>
              </a:rPr>
              <a:t>steigerbuis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onderdelen</a:t>
            </a:r>
            <a:r>
              <a:rPr lang="en-US">
                <a:ea typeface="Calibri"/>
                <a:cs typeface="Calibri"/>
              </a:rPr>
              <a:t> die al </a:t>
            </a:r>
            <a:r>
              <a:rPr lang="en-US" err="1">
                <a:ea typeface="Calibri"/>
                <a:cs typeface="Calibri"/>
              </a:rPr>
              <a:t>beschikbaar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zijn</a:t>
            </a:r>
            <a:r>
              <a:rPr lang="en-US">
                <a:ea typeface="Calibri"/>
                <a:cs typeface="Calibri"/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9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281169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err="1"/>
              <a:t>sem</a:t>
            </a:r>
            <a:br>
              <a:rPr lang="nl-NL"/>
            </a:br>
            <a:r>
              <a:rPr lang="nl-NL"/>
              <a:t>met een lengte van 2m. Een buitendiameter van 60.3mm, een buisdikte van 2.3mm en een binnendiameter van 55.7mm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6mm^2 10 AWG van 6m in de kleuren rood en zwart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10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473465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hannah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11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076026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nl-NL" noProof="0"/>
              <a:t>Klik om de subtitelstijl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5987116-4901-4649-9594-EB5BB5B891FF}" type="datetime1">
              <a:rPr lang="nl-NL" noProof="0" smtClean="0"/>
              <a:t>30-9-2025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14DF9E-4CDC-43FA-9E45-80ADD6219AE2}" type="datetime1">
              <a:rPr lang="nl-NL" noProof="0" smtClean="0"/>
              <a:t>30-9-2025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e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A83F3FB-33AA-4FC5-8E07-D3459C94B810}" type="datetime1">
              <a:rPr lang="nl-NL" noProof="0" smtClean="0"/>
              <a:t>30-9-2025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98C30F-0793-45F7-9D88-900024FC115E}" type="datetime1">
              <a:rPr lang="nl-NL" noProof="0" smtClean="0"/>
              <a:t>30-9-2025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65C4826-BE1E-461D-99D2-2BA6332DA850}" type="datetime1">
              <a:rPr lang="nl-NL" noProof="0" smtClean="0"/>
              <a:t>30-9-2025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C95475-4C0D-4899-B2C1-19355512A25B}" type="datetime1">
              <a:rPr lang="nl-NL" noProof="0" smtClean="0"/>
              <a:t>30-9-2025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24E60D-6E2F-4B76-B9BE-7C0DA6060AC3}" type="datetime1">
              <a:rPr lang="nl-NL" noProof="0" smtClean="0"/>
              <a:t>30-9-2025</a:t>
            </a:fld>
            <a:endParaRPr lang="nl-NL" noProof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E451B9-61F0-4F77-B94D-B1A2EE9E8DE1}" type="datetime1">
              <a:rPr lang="nl-NL" noProof="0" smtClean="0"/>
              <a:t>30-9-2025</a:t>
            </a:fld>
            <a:endParaRPr lang="nl-NL" noProof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  <p:sp>
        <p:nvSpPr>
          <p:cNvPr id="7" name="Rechthoe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D06FDC-A8B7-40A6-A4E8-02FDE5D699CA}" type="datetime1">
              <a:rPr lang="nl-NL" noProof="0" smtClean="0"/>
              <a:t>30-9-2025</a:t>
            </a:fld>
            <a:endParaRPr lang="nl-NL" noProof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E3FC4FD-21F9-4A72-B14F-D07152C9B9DA}" type="datetime1">
              <a:rPr lang="nl-NL" noProof="0" smtClean="0"/>
              <a:t>30-9-2025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738FFE-BC55-4B56-87E2-2C977879A0D2}" type="datetime1">
              <a:rPr lang="nl-NL" noProof="0" smtClean="0"/>
              <a:t>30-9-2025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FC457B1E-AEFB-487E-A00C-BD3B08F41CB1}" type="datetime1">
              <a:rPr lang="nl-NL" noProof="0" smtClean="0"/>
              <a:t>30-9-2025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  <p:sp>
        <p:nvSpPr>
          <p:cNvPr id="9" name="Rechthoe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hoe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hoe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hthoe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7" name="Afbeelding 6" descr="Digitale verbindi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e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>
        <p:nvSpPr>
          <p:cNvPr id="22" name="Rechthoe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nl-NL" sz="6000">
                <a:solidFill>
                  <a:schemeClr val="bg1"/>
                </a:solidFill>
              </a:rPr>
              <a:t>Windgenerator – sprint 1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nl-NL">
                <a:solidFill>
                  <a:srgbClr val="7CEBFF"/>
                </a:solidFill>
              </a:rPr>
              <a:t>Projectleden: Hannah saunders, </a:t>
            </a:r>
            <a:r>
              <a:rPr lang="nl-NL" err="1">
                <a:solidFill>
                  <a:srgbClr val="7CEBFF"/>
                </a:solidFill>
              </a:rPr>
              <a:t>sem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hoogstad</a:t>
            </a:r>
            <a:r>
              <a:rPr lang="nl-NL">
                <a:solidFill>
                  <a:srgbClr val="7CEBFF"/>
                </a:solidFill>
              </a:rPr>
              <a:t>, </a:t>
            </a:r>
            <a:r>
              <a:rPr lang="nl-NL" err="1">
                <a:solidFill>
                  <a:srgbClr val="7CEBFF"/>
                </a:solidFill>
              </a:rPr>
              <a:t>mike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verkaik</a:t>
            </a:r>
            <a:r>
              <a:rPr lang="nl-NL">
                <a:solidFill>
                  <a:srgbClr val="7CEBFF"/>
                </a:solidFill>
              </a:rPr>
              <a:t> &amp; </a:t>
            </a:r>
            <a:r>
              <a:rPr lang="nl-NL" err="1">
                <a:solidFill>
                  <a:srgbClr val="7CEBFF"/>
                </a:solidFill>
              </a:rPr>
              <a:t>berkin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demirel</a:t>
            </a:r>
            <a:endParaRPr lang="nl-NL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13255-30AC-3BA2-D734-6DEFF497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/>
              <a:t>Aan de hand van de onderzoeken de benodigde componenten en onderdelen bestellen.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31A66-3C0C-599A-6EB4-19DAD2BB8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5393102" cy="536005"/>
          </a:xfrm>
        </p:spPr>
        <p:txBody>
          <a:bodyPr/>
          <a:lstStyle/>
          <a:p>
            <a:r>
              <a:rPr lang="nl-NL"/>
              <a:t>Benodigde componenten: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3263-1E32-2AF1-3EF0-5F1C307C4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3652548"/>
          </a:xfrm>
        </p:spPr>
        <p:txBody>
          <a:bodyPr/>
          <a:lstStyle/>
          <a:p>
            <a:pPr marL="305435" indent="-305435"/>
            <a:r>
              <a:rPr lang="fr-FR" err="1"/>
              <a:t>Compute</a:t>
            </a:r>
            <a:r>
              <a:rPr lang="fr-FR"/>
              <a:t> Module 5 Dev Kit EU</a:t>
            </a:r>
            <a:endParaRPr lang="en-US"/>
          </a:p>
          <a:p>
            <a:pPr marL="305435" indent="-305435"/>
            <a:r>
              <a:rPr lang="nl-NL" err="1"/>
              <a:t>VE.Bus</a:t>
            </a:r>
            <a:r>
              <a:rPr lang="nl-NL"/>
              <a:t> BMS V2</a:t>
            </a:r>
          </a:p>
          <a:p>
            <a:pPr marL="305435" indent="-305435"/>
            <a:r>
              <a:rPr lang="nl-NL" err="1"/>
              <a:t>Fuse</a:t>
            </a:r>
            <a:r>
              <a:rPr lang="nl-NL"/>
              <a:t> Audio Circuit </a:t>
            </a:r>
            <a:r>
              <a:rPr lang="nl-NL" err="1"/>
              <a:t>Breaker</a:t>
            </a:r>
            <a:r>
              <a:rPr lang="nl-NL"/>
              <a:t> 40A</a:t>
            </a:r>
          </a:p>
          <a:p>
            <a:pPr marL="305435" indent="-305435"/>
            <a:r>
              <a:rPr lang="nl-NL"/>
              <a:t>Steigerbuis </a:t>
            </a:r>
          </a:p>
          <a:p>
            <a:pPr marL="305435" indent="-305435"/>
            <a:r>
              <a:rPr lang="nl-NL"/>
              <a:t>Een koppelstuk voor de steigerbuis</a:t>
            </a:r>
            <a:endParaRPr lang="fr-FR"/>
          </a:p>
          <a:p>
            <a:pPr marL="305435" indent="-305435"/>
            <a:r>
              <a:rPr lang="nl-NL"/>
              <a:t>Bedrading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D124E0-726A-D03F-98E0-4975FF178E5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525739" y="4208576"/>
            <a:ext cx="2720757" cy="247376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247E36-A6D5-2C6C-05F9-84541AA4C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838" y="2019174"/>
            <a:ext cx="3946451" cy="14098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F125D1-421A-BB75-B013-9B036A3D9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234" y="2019174"/>
            <a:ext cx="2236826" cy="1970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CBE422-05AE-23AC-AFD3-86D995D204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7385" b="25325"/>
          <a:stretch/>
        </p:blipFill>
        <p:spPr>
          <a:xfrm>
            <a:off x="4819962" y="3568155"/>
            <a:ext cx="2589028" cy="1483242"/>
          </a:xfrm>
          <a:prstGeom prst="rect">
            <a:avLst/>
          </a:prstGeom>
        </p:spPr>
      </p:pic>
      <p:pic>
        <p:nvPicPr>
          <p:cNvPr id="1026" name="Picture 2" descr="CanDo Steigerbuis voetplaat 27mm ijzer | Hubo">
            <a:extLst>
              <a:ext uri="{FF2B5EF4-FFF2-40B4-BE49-F238E27FC236}">
                <a16:creationId xmlns:a16="http://schemas.microsoft.com/office/drawing/2014/main" id="{8E80A6E4-A1F4-A4F2-04D8-C5979F64A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4" t="14385" r="16434" b="18604"/>
          <a:stretch/>
        </p:blipFill>
        <p:spPr bwMode="auto">
          <a:xfrm>
            <a:off x="7817644" y="4068545"/>
            <a:ext cx="1605516" cy="153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Size Is 6Mm2 Cable at Amanda Barbour blog">
            <a:extLst>
              <a:ext uri="{FF2B5EF4-FFF2-40B4-BE49-F238E27FC236}">
                <a16:creationId xmlns:a16="http://schemas.microsoft.com/office/drawing/2014/main" id="{D1D52AA0-0AE4-68B4-C65C-F3982BD0D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9" t="12713" r="9819" b="15737"/>
          <a:stretch/>
        </p:blipFill>
        <p:spPr bwMode="auto">
          <a:xfrm>
            <a:off x="4566683" y="4998245"/>
            <a:ext cx="2004237" cy="180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845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F66E-6EF8-4A32-C016-4BEBAA2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nl-NL" err="1"/>
              <a:t>requirements</a:t>
            </a:r>
            <a:endParaRPr lang="nl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976CB8-058D-F597-E6AF-5CC157F4A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852" y="2457450"/>
            <a:ext cx="11397956" cy="3371849"/>
          </a:xfr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6343C4-5A2B-2818-DB9F-25953935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98" y="2865071"/>
            <a:ext cx="11804403" cy="2276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D624BE-2CC3-5F3D-BB84-1E264C252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66" y="3340716"/>
            <a:ext cx="11827265" cy="16053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C55BFF-5B8D-F7AB-13EC-F3B06AA80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98" y="3318585"/>
            <a:ext cx="11827265" cy="16780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E48725-B5DC-FE4D-33FE-7931955BEC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09" y="3340716"/>
            <a:ext cx="11834886" cy="14924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CED0ED-D184-A698-AD4A-43028150B1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851" y="3284294"/>
            <a:ext cx="11819644" cy="16053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E6EAB2-7869-AFC9-EA49-C5FA101795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61" y="3227872"/>
            <a:ext cx="11812024" cy="14119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745CDA-E2B6-22DA-2CDC-D9D7077CA2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851" y="1850137"/>
            <a:ext cx="11834886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9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B83-B70D-4FD8-0368-2E257230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GB"/>
              <a:t>Planning sprint 2</a:t>
            </a:r>
            <a:endParaRPr lang="nl-N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701513-8614-97DF-1553-E109B81E1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nl-NL"/>
              <a:t>1.6 Onderzoek doen naar wat er nodig is in de GUI en welke lay-out design het beste werkt. </a:t>
            </a:r>
          </a:p>
          <a:p>
            <a:r>
              <a:rPr lang="nl-NL"/>
              <a:t>7.1 Het communiceren met de opdrachtgever over wat hij in de GUI wil kunnen zien.</a:t>
            </a:r>
          </a:p>
          <a:p>
            <a:r>
              <a:rPr lang="nl-NL"/>
              <a:t>Starten van 7.3 Het creëren van een GUI voor de windgenerator</a:t>
            </a:r>
          </a:p>
          <a:p>
            <a:r>
              <a:rPr lang="nl-NL"/>
              <a:t>Starten van 7.4 Het creëren van een GUI voor de batterijen.</a:t>
            </a:r>
          </a:p>
          <a:p>
            <a:r>
              <a:rPr lang="nl-NL"/>
              <a:t>1.9 Onderzoek doen naar welke Programmeertaal het systeem in geschreven gaat worden. </a:t>
            </a:r>
          </a:p>
          <a:p>
            <a:endParaRPr lang="nl-NL"/>
          </a:p>
        </p:txBody>
      </p:sp>
      <p:pic>
        <p:nvPicPr>
          <p:cNvPr id="10" name="Content Placeholder 9" descr="A network of lines and dots background">
            <a:extLst>
              <a:ext uri="{FF2B5EF4-FFF2-40B4-BE49-F238E27FC236}">
                <a16:creationId xmlns:a16="http://schemas.microsoft.com/office/drawing/2014/main" id="{9ECEB7B2-3C10-C361-B342-F8230E2A37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2256" b="8410"/>
          <a:stretch>
            <a:fillRect/>
          </a:stretch>
        </p:blipFill>
        <p:spPr>
          <a:xfrm>
            <a:off x="6188417" y="2228003"/>
            <a:ext cx="5422392" cy="3633047"/>
          </a:xfrm>
          <a:noFill/>
        </p:spPr>
      </p:pic>
    </p:spTree>
    <p:extLst>
      <p:ext uri="{BB962C8B-B14F-4D97-AF65-F5344CB8AC3E}">
        <p14:creationId xmlns:p14="http://schemas.microsoft.com/office/powerpoint/2010/main" val="86783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0296-FB32-F843-E4C3-2265981F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De sprint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67FC0-F1D4-0EC1-1435-77B185BB4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5393102" cy="536005"/>
          </a:xfrm>
        </p:spPr>
        <p:txBody>
          <a:bodyPr/>
          <a:lstStyle/>
          <a:p>
            <a:r>
              <a:rPr lang="nl-NL"/>
              <a:t>De planning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E9D2E-ACEF-6FDF-305F-264FF4FBE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4989026" cy="2934999"/>
          </a:xfrm>
        </p:spPr>
        <p:txBody>
          <a:bodyPr>
            <a:normAutofit fontScale="77500" lnSpcReduction="20000"/>
          </a:bodyPr>
          <a:lstStyle/>
          <a:p>
            <a:r>
              <a:rPr lang="en-GB" err="1"/>
              <a:t>Afgemaakte</a:t>
            </a:r>
            <a:r>
              <a:rPr lang="en-GB"/>
              <a:t> </a:t>
            </a:r>
            <a:r>
              <a:rPr lang="en-GB" err="1"/>
              <a:t>versie</a:t>
            </a:r>
            <a:r>
              <a:rPr lang="en-GB"/>
              <a:t> </a:t>
            </a:r>
            <a:r>
              <a:rPr lang="en-GB" err="1"/>
              <a:t>samenwerkingscontract</a:t>
            </a:r>
            <a:endParaRPr lang="en-GB"/>
          </a:p>
          <a:p>
            <a:r>
              <a:rPr lang="en-GB" err="1"/>
              <a:t>Voortgang</a:t>
            </a:r>
            <a:r>
              <a:rPr lang="en-GB"/>
              <a:t> op </a:t>
            </a:r>
            <a:r>
              <a:rPr lang="en-GB" err="1"/>
              <a:t>onderzoek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5C1DED-5394-1470-A708-011FF4FBB0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707" y="2250892"/>
            <a:ext cx="5393102" cy="553373"/>
          </a:xfrm>
        </p:spPr>
        <p:txBody>
          <a:bodyPr/>
          <a:lstStyle/>
          <a:p>
            <a:r>
              <a:rPr lang="nl-NL"/>
              <a:t>Wat is gedaan?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19FD5-9C1C-B327-A824-A65835CD6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8" y="2926052"/>
            <a:ext cx="5532331" cy="3931948"/>
          </a:xfrm>
        </p:spPr>
        <p:txBody>
          <a:bodyPr>
            <a:normAutofit fontScale="77500" lnSpcReduction="20000"/>
          </a:bodyPr>
          <a:lstStyle/>
          <a:p>
            <a:r>
              <a:rPr lang="nl-NL"/>
              <a:t>Samenwerkingscontract afgemaakt en getekend.</a:t>
            </a:r>
          </a:p>
          <a:p>
            <a:r>
              <a:rPr lang="nl-NL"/>
              <a:t>1.2 Onderzoek doen naar welke Elektra (batterij) nodig is. </a:t>
            </a:r>
          </a:p>
          <a:p>
            <a:r>
              <a:rPr lang="nl-NL"/>
              <a:t>1.3 Onderzoek doen naar welke Controller nodig is. </a:t>
            </a:r>
          </a:p>
          <a:p>
            <a:r>
              <a:rPr lang="nl-NL"/>
              <a:t>1.4 Onderzoek doen naar systeemspecificaties voor de Windgenerator SW-353.</a:t>
            </a:r>
          </a:p>
          <a:p>
            <a:r>
              <a:rPr lang="nl-NL"/>
              <a:t>1.5 Onderzoek doen naar welke Sensoren er mogelijk nodig zijn. - geschrapt</a:t>
            </a:r>
          </a:p>
          <a:p>
            <a:r>
              <a:rPr lang="nl-NL"/>
              <a:t>1.7 Onderzoek doen naar welke Bekabeling geschikt is voor de bedrading.</a:t>
            </a:r>
          </a:p>
          <a:p>
            <a:r>
              <a:rPr lang="nl-NL"/>
              <a:t>1.8 Onderzoek doen naar welk apparaat er gebruikt moet worden voor het Remote monitoring apparaat.  - geschrapt</a:t>
            </a:r>
          </a:p>
          <a:p>
            <a:r>
              <a:rPr lang="nl-NL"/>
              <a:t>1.10 Onderzoek doen naar welk Statief nodig is voor de windgenerator. </a:t>
            </a:r>
          </a:p>
          <a:p>
            <a:r>
              <a:rPr lang="nl-NL"/>
              <a:t>Aan de hand van ons onderzoek de benodigde componenten en onderdelen bestellen en het communiceren met de opdrachtgever.</a:t>
            </a:r>
          </a:p>
          <a:p>
            <a:r>
              <a:rPr lang="nl-NL" err="1"/>
              <a:t>Requirements</a:t>
            </a:r>
            <a:r>
              <a:rPr lang="nl-NL"/>
              <a:t> opgesteld.</a:t>
            </a:r>
          </a:p>
        </p:txBody>
      </p:sp>
    </p:spTree>
    <p:extLst>
      <p:ext uri="{BB962C8B-B14F-4D97-AF65-F5344CB8AC3E}">
        <p14:creationId xmlns:p14="http://schemas.microsoft.com/office/powerpoint/2010/main" val="922260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7F2A6-DBD8-E3CB-CF79-B40FAB52D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/>
              <a:t>Onderzoek doen naar welke Elektra (batterij) nodig is.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E0095-FE4A-5516-F50D-3CA7508A4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5393102" cy="536005"/>
          </a:xfrm>
        </p:spPr>
        <p:txBody>
          <a:bodyPr/>
          <a:lstStyle/>
          <a:p>
            <a:r>
              <a:rPr lang="nl-NL"/>
              <a:t>Opties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E2FD1-BE90-258E-7DDB-89E914965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605371" cy="2934999"/>
          </a:xfrm>
        </p:spPr>
        <p:txBody>
          <a:bodyPr/>
          <a:lstStyle/>
          <a:p>
            <a:pPr marL="305435" indent="-305435"/>
            <a:r>
              <a:rPr lang="nl-NL" err="1"/>
              <a:t>Victron</a:t>
            </a:r>
            <a:r>
              <a:rPr lang="nl-NL"/>
              <a:t> Batterijen (Lithium 12.8v-50Ah Smart LiFePo4)</a:t>
            </a:r>
          </a:p>
          <a:p>
            <a:pPr marL="305435" indent="-305435"/>
            <a:r>
              <a:rPr lang="nl-NL"/>
              <a:t>Normale 12v accu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43163-6FB2-8004-7B35-87C111D4C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707" y="2250892"/>
            <a:ext cx="5393101" cy="553373"/>
          </a:xfrm>
        </p:spPr>
        <p:txBody>
          <a:bodyPr/>
          <a:lstStyle/>
          <a:p>
            <a:r>
              <a:rPr lang="nl-NL"/>
              <a:t>Uiteindelijke keuze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12A3D-AFAE-A49E-C505-9AE4BFD0761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05435" indent="-305435"/>
            <a:r>
              <a:rPr lang="nl-NL" err="1"/>
              <a:t>Victron</a:t>
            </a:r>
          </a:p>
        </p:txBody>
      </p:sp>
      <p:pic>
        <p:nvPicPr>
          <p:cNvPr id="8" name="Picture 7" descr="Victron lithium accu 12,8V/50Ah Smart">
            <a:extLst>
              <a:ext uri="{FF2B5EF4-FFF2-40B4-BE49-F238E27FC236}">
                <a16:creationId xmlns:a16="http://schemas.microsoft.com/office/drawing/2014/main" id="{19EC53F3-F7B9-E872-CCBF-155B0D04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0" t="8264" r="3135" b="10374"/>
          <a:stretch>
            <a:fillRect/>
          </a:stretch>
        </p:blipFill>
        <p:spPr>
          <a:xfrm>
            <a:off x="7582756" y="3057681"/>
            <a:ext cx="3467104" cy="300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48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4991E-53E9-6D33-EDE2-1DD98302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Onderzoek doen naar welke Controller nodig is.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D9FF4-5252-1775-88EF-69C7FAA59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5393102" cy="536005"/>
          </a:xfrm>
        </p:spPr>
        <p:txBody>
          <a:bodyPr/>
          <a:lstStyle/>
          <a:p>
            <a:r>
              <a:rPr lang="nl-NL"/>
              <a:t>Vragen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7000E5-B0EF-0117-06AC-72CBCC99E2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263" y="2926052"/>
            <a:ext cx="4307206" cy="293499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A20C3C-0CFE-FDE7-E38E-22C371A31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707" y="2250892"/>
            <a:ext cx="5393101" cy="553373"/>
          </a:xfrm>
        </p:spPr>
        <p:txBody>
          <a:bodyPr/>
          <a:lstStyle/>
          <a:p>
            <a:r>
              <a:rPr lang="nl-NL"/>
              <a:t>Vergelijking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26857-ECF9-6EF3-C885-BF1618C6C7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464" y="3042685"/>
            <a:ext cx="5393100" cy="2934999"/>
          </a:xfrm>
        </p:spPr>
        <p:txBody>
          <a:bodyPr/>
          <a:lstStyle/>
          <a:p>
            <a:pPr marL="305435" indent="-305435">
              <a:buFont typeface="Calibri" panose="05020102010507070707" pitchFamily="18" charset="2"/>
              <a:buChar char="-"/>
            </a:pPr>
            <a:r>
              <a:rPr lang="en-US"/>
              <a:t>Welke </a:t>
            </a:r>
            <a:r>
              <a:rPr lang="en-US" err="1"/>
              <a:t>opties</a:t>
            </a:r>
            <a:r>
              <a:rPr lang="en-US"/>
              <a:t> </a:t>
            </a:r>
            <a:r>
              <a:rPr lang="en-US" err="1"/>
              <a:t>zijn</a:t>
            </a:r>
            <a:r>
              <a:rPr lang="en-US"/>
              <a:t> er?</a:t>
            </a:r>
          </a:p>
          <a:p>
            <a:pPr marL="305435" indent="-305435">
              <a:buFont typeface="Calibri" panose="05020102010507070707" pitchFamily="18" charset="2"/>
              <a:buChar char="-"/>
            </a:pPr>
            <a:r>
              <a:rPr lang="en-US"/>
              <a:t>Wat </a:t>
            </a:r>
            <a:r>
              <a:rPr lang="en-US" err="1"/>
              <a:t>voor</a:t>
            </a:r>
            <a:r>
              <a:rPr lang="en-US"/>
              <a:t> OS is er </a:t>
            </a:r>
            <a:r>
              <a:rPr lang="en-US" err="1"/>
              <a:t>nodig</a:t>
            </a:r>
            <a:r>
              <a:rPr lang="en-US"/>
              <a:t>?</a:t>
            </a:r>
          </a:p>
          <a:p>
            <a:pPr marL="305435" indent="-305435">
              <a:buFont typeface="Calibri" panose="05020102010507070707" pitchFamily="18" charset="2"/>
              <a:buChar char="-"/>
            </a:pPr>
            <a:r>
              <a:rPr lang="en-US"/>
              <a:t>Wat is </a:t>
            </a:r>
            <a:r>
              <a:rPr lang="en-US" err="1"/>
              <a:t>krachtig</a:t>
            </a:r>
            <a:r>
              <a:rPr lang="en-US"/>
              <a:t> </a:t>
            </a:r>
            <a:r>
              <a:rPr lang="en-US" err="1"/>
              <a:t>genoeg</a:t>
            </a:r>
            <a:r>
              <a:rPr lang="en-US"/>
              <a:t>?</a:t>
            </a:r>
          </a:p>
          <a:p>
            <a:pPr marL="305435" indent="-305435">
              <a:buFont typeface="Calibri" panose="05020102010507070707" pitchFamily="18" charset="2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23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0DA8A-34D8-404B-C219-0308F2305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/>
              <a:t>Onderzoek doen naar systeemspecificaties voor de Windgenerator SW-353.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2CABF-070B-2DD0-792A-55D7B2B57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5393102" cy="536005"/>
          </a:xfrm>
        </p:spPr>
        <p:txBody>
          <a:bodyPr/>
          <a:lstStyle/>
          <a:p>
            <a:r>
              <a:rPr lang="nl-NL"/>
              <a:t>Technische gegevens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AFA30E3-4455-BBC7-636D-AA21D33DE5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99591849"/>
              </p:ext>
            </p:extLst>
          </p:nvPr>
        </p:nvGraphicFramePr>
        <p:xfrm>
          <a:off x="581025" y="2925763"/>
          <a:ext cx="5392738" cy="2052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696369">
                  <a:extLst>
                    <a:ext uri="{9D8B030D-6E8A-4147-A177-3AD203B41FA5}">
                      <a16:colId xmlns:a16="http://schemas.microsoft.com/office/drawing/2014/main" val="3917228422"/>
                    </a:ext>
                  </a:extLst>
                </a:gridCol>
                <a:gridCol w="2696369">
                  <a:extLst>
                    <a:ext uri="{9D8B030D-6E8A-4147-A177-3AD203B41FA5}">
                      <a16:colId xmlns:a16="http://schemas.microsoft.com/office/drawing/2014/main" val="304783458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nl-NL" sz="1100" b="0" i="0">
                          <a:effectLst/>
                          <a:latin typeface="Aptos" panose="020B0004020202020204" pitchFamily="34" charset="0"/>
                        </a:rPr>
                        <a:t>Nominaal vermogen (P) </a:t>
                      </a:r>
                      <a:endParaRPr lang="nl-NL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nl-NL" sz="1100" b="0" i="0">
                          <a:effectLst/>
                          <a:latin typeface="Aptos" panose="020B0004020202020204" pitchFamily="34" charset="0"/>
                        </a:rPr>
                        <a:t>350 W </a:t>
                      </a:r>
                      <a:endParaRPr lang="nl-NL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22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nl-NL" sz="1100" b="0" i="0">
                          <a:effectLst/>
                          <a:latin typeface="Aptos" panose="020B0004020202020204" pitchFamily="34" charset="0"/>
                        </a:rPr>
                        <a:t>Nominale spanning (U) </a:t>
                      </a:r>
                      <a:endParaRPr lang="nl-NL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nl-NL" sz="1100" b="0" i="0">
                          <a:effectLst/>
                          <a:latin typeface="Aptos" panose="020B0004020202020204" pitchFamily="34" charset="0"/>
                        </a:rPr>
                        <a:t>12 V </a:t>
                      </a:r>
                      <a:endParaRPr lang="nl-NL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790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nl-NL" sz="1100" b="0" i="0">
                          <a:effectLst/>
                          <a:latin typeface="Aptos" panose="020B0004020202020204" pitchFamily="34" charset="0"/>
                        </a:rPr>
                        <a:t>Nominale windsnelheid  </a:t>
                      </a:r>
                      <a:endParaRPr lang="nl-NL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nl-NL" sz="1100" b="0" i="0">
                          <a:effectLst/>
                          <a:latin typeface="Aptos" panose="020B0004020202020204" pitchFamily="34" charset="0"/>
                        </a:rPr>
                        <a:t>12,5 m/s </a:t>
                      </a:r>
                      <a:endParaRPr lang="nl-NL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4386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nl-NL" sz="1100" b="0" i="0">
                          <a:effectLst/>
                          <a:latin typeface="Aptos" panose="020B0004020202020204" pitchFamily="34" charset="0"/>
                        </a:rPr>
                        <a:t>Bedrijfsbereik windsnelheid </a:t>
                      </a:r>
                      <a:endParaRPr lang="nl-NL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nl-NL" sz="1100" b="0" i="0">
                          <a:effectLst/>
                          <a:latin typeface="Aptos" panose="020B0004020202020204" pitchFamily="34" charset="0"/>
                        </a:rPr>
                        <a:t>3,5 – 35 m/s </a:t>
                      </a:r>
                      <a:endParaRPr lang="nl-NL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43636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nl-NL" sz="1100" b="0" i="0">
                          <a:effectLst/>
                          <a:latin typeface="Aptos" panose="020B0004020202020204" pitchFamily="34" charset="0"/>
                        </a:rPr>
                        <a:t>Overlevingswindsnelheid </a:t>
                      </a:r>
                      <a:endParaRPr lang="nl-NL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nl-NL" sz="1100" b="0" i="0">
                          <a:effectLst/>
                          <a:latin typeface="Aptos" panose="020B0004020202020204" pitchFamily="34" charset="0"/>
                        </a:rPr>
                        <a:t>50 m/s </a:t>
                      </a:r>
                      <a:endParaRPr lang="nl-NL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71131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nl-NL" sz="1100" b="0" i="0">
                          <a:effectLst/>
                          <a:latin typeface="Aptos" panose="020B0004020202020204" pitchFamily="34" charset="0"/>
                        </a:rPr>
                        <a:t>Rotordiameter </a:t>
                      </a:r>
                      <a:endParaRPr lang="nl-NL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nl-NL" sz="1100" b="0" i="0">
                          <a:effectLst/>
                          <a:latin typeface="Aptos" panose="020B0004020202020204" pitchFamily="34" charset="0"/>
                        </a:rPr>
                        <a:t>1,20 m </a:t>
                      </a:r>
                      <a:endParaRPr lang="nl-NL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8160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nl-NL" sz="1100" b="0" i="0">
                          <a:effectLst/>
                          <a:latin typeface="Aptos" panose="020B0004020202020204" pitchFamily="34" charset="0"/>
                        </a:rPr>
                        <a:t>Aantal rotorbladen </a:t>
                      </a:r>
                      <a:endParaRPr lang="nl-NL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nl-NL" sz="1100" b="0" i="0">
                          <a:effectLst/>
                          <a:latin typeface="Aptos" panose="020B0004020202020204" pitchFamily="34" charset="0"/>
                        </a:rPr>
                        <a:t>3 </a:t>
                      </a:r>
                      <a:endParaRPr lang="nl-NL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35105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nl-NL" sz="1100" b="0" i="0">
                          <a:effectLst/>
                          <a:latin typeface="Aptos" panose="020B0004020202020204" pitchFamily="34" charset="0"/>
                        </a:rPr>
                        <a:t>Toerental Rotor </a:t>
                      </a:r>
                      <a:endParaRPr lang="nl-NL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275"/>
                        </a:lnSpc>
                        <a:buNone/>
                      </a:pPr>
                      <a:r>
                        <a:rPr lang="nl-NL" sz="1100" b="0" i="0">
                          <a:effectLst/>
                          <a:latin typeface="Aptos" panose="020B0004020202020204" pitchFamily="34" charset="0"/>
                        </a:rPr>
                        <a:t>500 – 1.300 rpm </a:t>
                      </a:r>
                      <a:endParaRPr lang="nl-NL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723616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FF9685-55C0-3FF4-6E8E-089EC09D2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707" y="2250892"/>
            <a:ext cx="5393101" cy="553373"/>
          </a:xfrm>
        </p:spPr>
        <p:txBody>
          <a:bodyPr/>
          <a:lstStyle/>
          <a:p>
            <a:r>
              <a:rPr lang="nl-NL"/>
              <a:t>Onderdelen/werking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B3175D-4570-FCF1-E98C-7CB9AD345CB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nl-NL" sz="1200" b="1">
              <a:latin typeface="Aptos"/>
            </a:endParaRPr>
          </a:p>
          <a:p>
            <a:pPr marL="305435" indent="-305435"/>
            <a:r>
              <a:rPr lang="nl-NL" sz="1100" b="1">
                <a:latin typeface="Aptos"/>
              </a:rPr>
              <a:t>De drie rotorbladen </a:t>
            </a:r>
            <a:r>
              <a:rPr lang="nl-NL" sz="1100">
                <a:latin typeface="Aptos"/>
              </a:rPr>
              <a:t>draaien rond de hub met een mechanisch pitch systeem. Bij hogere snelheden passen de bladen zich automatisch een beetje aan om overbelasting van te voorkomen</a:t>
            </a:r>
          </a:p>
          <a:p>
            <a:pPr marL="305435" indent="-305435"/>
            <a:r>
              <a:rPr lang="nl-NL" sz="1100" b="1">
                <a:latin typeface="Aptos"/>
              </a:rPr>
              <a:t>De generator</a:t>
            </a:r>
            <a:r>
              <a:rPr lang="nl-NL" sz="1100">
                <a:latin typeface="Aptos"/>
              </a:rPr>
              <a:t> is een </a:t>
            </a:r>
            <a:r>
              <a:rPr lang="nl-NL" sz="1100" err="1">
                <a:latin typeface="Aptos"/>
              </a:rPr>
              <a:t>borstelloze</a:t>
            </a:r>
            <a:r>
              <a:rPr lang="nl-NL" sz="1100">
                <a:latin typeface="Aptos"/>
              </a:rPr>
              <a:t> 12v permanente magneetgenerator die direct aan de rotor is gekoppeld</a:t>
            </a:r>
          </a:p>
          <a:p>
            <a:pPr marL="305435" indent="-305435"/>
            <a:r>
              <a:rPr lang="nl-NL" sz="1100" b="1">
                <a:latin typeface="Aptos"/>
              </a:rPr>
              <a:t>Triple lagers</a:t>
            </a:r>
            <a:r>
              <a:rPr lang="nl-NL" sz="1100">
                <a:latin typeface="Aptos"/>
              </a:rPr>
              <a:t> in de rotors zorgen voor stabiliteit en verminderen slijtage bij turbulente wind</a:t>
            </a:r>
          </a:p>
          <a:p>
            <a:pPr marL="305435" indent="-305435"/>
            <a:r>
              <a:rPr lang="nl-NL" sz="1100" b="1">
                <a:latin typeface="Aptos"/>
              </a:rPr>
              <a:t> De </a:t>
            </a:r>
            <a:r>
              <a:rPr lang="nl-NL" sz="1100" b="1" err="1">
                <a:latin typeface="Aptos"/>
              </a:rPr>
              <a:t>nacelle</a:t>
            </a:r>
            <a:r>
              <a:rPr lang="nl-NL" sz="1100" b="1">
                <a:latin typeface="Aptos"/>
              </a:rPr>
              <a:t> en </a:t>
            </a:r>
            <a:r>
              <a:rPr lang="nl-NL" sz="1100" b="1" err="1">
                <a:latin typeface="Aptos"/>
              </a:rPr>
              <a:t>yaw</a:t>
            </a:r>
            <a:r>
              <a:rPr lang="nl-NL" sz="1100" b="1">
                <a:latin typeface="Aptos"/>
              </a:rPr>
              <a:t>- mechanisme</a:t>
            </a:r>
            <a:r>
              <a:rPr lang="nl-NL" sz="1100">
                <a:latin typeface="Aptos"/>
              </a:rPr>
              <a:t> kan rond de mast draaien zodat de rotor altijd in de wind staat</a:t>
            </a:r>
          </a:p>
          <a:p>
            <a:pPr marL="305435" indent="-305435"/>
            <a:endParaRPr lang="nl-NL" sz="1100">
              <a:latin typeface="Aptos"/>
            </a:endParaRPr>
          </a:p>
          <a:p>
            <a:pPr marL="305435" indent="-305435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1391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F6AB0-70A1-1D45-D9FD-963C6CC0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Onderzoek doen naar welke Sensoren er mogelijk nodig zijn - geschrapt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772AD-791B-2D64-AC75-70C8C6B64E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>
                <a:solidFill>
                  <a:schemeClr val="accent2"/>
                </a:solidFill>
              </a:rPr>
              <a:t>Reden:</a:t>
            </a:r>
          </a:p>
          <a:p>
            <a:pPr marL="305435" indent="-305435"/>
            <a:r>
              <a:rPr lang="nl-NL"/>
              <a:t>Al in begrepen</a:t>
            </a:r>
          </a:p>
          <a:p>
            <a:pPr marL="305435" indent="-305435"/>
            <a:endParaRPr lang="nl-NL"/>
          </a:p>
        </p:txBody>
      </p:sp>
      <p:pic>
        <p:nvPicPr>
          <p:cNvPr id="5" name="Content Placeholder 9" descr="A network of lines and dots background">
            <a:extLst>
              <a:ext uri="{FF2B5EF4-FFF2-40B4-BE49-F238E27FC236}">
                <a16:creationId xmlns:a16="http://schemas.microsoft.com/office/drawing/2014/main" id="{CC0A2D68-5248-2564-B584-BAACC9E2E6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2256" b="8410"/>
          <a:stretch>
            <a:fillRect/>
          </a:stretch>
        </p:blipFill>
        <p:spPr>
          <a:xfrm>
            <a:off x="6188075" y="2227471"/>
            <a:ext cx="5422900" cy="3633370"/>
          </a:xfrm>
          <a:noFill/>
        </p:spPr>
      </p:pic>
    </p:spTree>
    <p:extLst>
      <p:ext uri="{BB962C8B-B14F-4D97-AF65-F5344CB8AC3E}">
        <p14:creationId xmlns:p14="http://schemas.microsoft.com/office/powerpoint/2010/main" val="423197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EF3B-DC16-C46C-9B5E-501D5944F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/>
              <a:t>Onderzoek doen naar welke Bekabeling geschikt is voor de bedrading.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CEED8-CE0D-CC3A-085F-C35C2B81C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5393102" cy="536005"/>
          </a:xfrm>
        </p:spPr>
        <p:txBody>
          <a:bodyPr/>
          <a:lstStyle/>
          <a:p>
            <a:r>
              <a:rPr lang="nl-NL"/>
              <a:t>Benodigde bedrading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41C69-063A-5A6A-3D20-0C06679DBF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05435" indent="-305435"/>
            <a:r>
              <a:rPr lang="nl-NL"/>
              <a:t>Bedrading moet geschikt zijn voor 40A</a:t>
            </a:r>
          </a:p>
          <a:p>
            <a:pPr marL="305435" indent="-305435"/>
            <a:r>
              <a:rPr lang="nl-NL"/>
              <a:t>Gekozen voor 6mm^2 (10AWG) bedrading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56513C-1684-6785-E27B-3B77BE8D5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706" y="2268260"/>
            <a:ext cx="5393102" cy="553373"/>
          </a:xfrm>
        </p:spPr>
        <p:txBody>
          <a:bodyPr/>
          <a:lstStyle/>
          <a:p>
            <a:endParaRPr lang="nl-NL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42AFA1-06D2-09E2-23F6-FF7C0550B51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3817" r="-131" b="4580"/>
          <a:stretch>
            <a:fillRect/>
          </a:stretch>
        </p:blipFill>
        <p:spPr>
          <a:xfrm>
            <a:off x="6217709" y="3117631"/>
            <a:ext cx="5400159" cy="16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97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3A901-75E4-9BE6-3E7A-47615D0A0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8FE0-AC63-03DA-C5F9-9C3C013D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/>
              <a:t>Onderzoek doen naar welk apparaat er gebruikt moet worden voor het Remote monitoring apparaat - geschrapt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66FD2-651E-AC7C-7E64-3B320867F2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>
                <a:solidFill>
                  <a:schemeClr val="accent2"/>
                </a:solidFill>
              </a:rPr>
              <a:t>Rede:</a:t>
            </a:r>
          </a:p>
          <a:p>
            <a:pPr marL="305435" indent="-305435"/>
            <a:r>
              <a:rPr lang="nl-NL"/>
              <a:t>Voor nu onnodig</a:t>
            </a:r>
          </a:p>
          <a:p>
            <a:pPr marL="305435" indent="-305435"/>
            <a:r>
              <a:rPr lang="nl-NL"/>
              <a:t>Maakt project te groot</a:t>
            </a:r>
          </a:p>
        </p:txBody>
      </p:sp>
      <p:pic>
        <p:nvPicPr>
          <p:cNvPr id="5" name="Content Placeholder 9" descr="A network of lines and dots background">
            <a:extLst>
              <a:ext uri="{FF2B5EF4-FFF2-40B4-BE49-F238E27FC236}">
                <a16:creationId xmlns:a16="http://schemas.microsoft.com/office/drawing/2014/main" id="{BD6A1A86-02B4-826C-D488-421D3A95FE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2256" b="8410"/>
          <a:stretch>
            <a:fillRect/>
          </a:stretch>
        </p:blipFill>
        <p:spPr>
          <a:xfrm>
            <a:off x="6188075" y="2227471"/>
            <a:ext cx="5422900" cy="3633370"/>
          </a:xfrm>
          <a:noFill/>
        </p:spPr>
      </p:pic>
    </p:spTree>
    <p:extLst>
      <p:ext uri="{BB962C8B-B14F-4D97-AF65-F5344CB8AC3E}">
        <p14:creationId xmlns:p14="http://schemas.microsoft.com/office/powerpoint/2010/main" val="171218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217E-6328-3E0E-B1FC-6C0F4BE3E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/>
              <a:t>Onderzoek doen naar welk Statief nodig is voor de windgenerator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2CF1C-3481-028E-79F7-E21408148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5393102" cy="536005"/>
          </a:xfrm>
        </p:spPr>
        <p:txBody>
          <a:bodyPr/>
          <a:lstStyle/>
          <a:p>
            <a:r>
              <a:rPr lang="nl-NL"/>
              <a:t>Opties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940D4-4584-3B6A-A4E4-965516ABCA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05435" indent="-305435"/>
            <a:r>
              <a:rPr lang="nl-NL"/>
              <a:t>Statief/bevestigingsmanier van </a:t>
            </a:r>
            <a:r>
              <a:rPr lang="nl-NL" err="1"/>
              <a:t>SuperWind</a:t>
            </a:r>
            <a:r>
              <a:rPr lang="nl-NL"/>
              <a:t> zelf</a:t>
            </a:r>
          </a:p>
          <a:p>
            <a:pPr marL="305435" indent="-305435"/>
            <a:r>
              <a:rPr lang="nl-NL"/>
              <a:t>Zelf maken met Steigerbuis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65ECF-9136-BA03-BA85-5758983618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707" y="2250892"/>
            <a:ext cx="5393102" cy="553373"/>
          </a:xfrm>
        </p:spPr>
        <p:txBody>
          <a:bodyPr/>
          <a:lstStyle/>
          <a:p>
            <a:r>
              <a:rPr lang="nl-NL"/>
              <a:t>Uiteindelijke keuze 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85960-3177-5422-C3F8-64547F0AD4E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05435" indent="-305435"/>
            <a:r>
              <a:rPr lang="nl-NL"/>
              <a:t>Zelf maken met steigerbuis</a:t>
            </a:r>
          </a:p>
        </p:txBody>
      </p:sp>
    </p:spTree>
    <p:extLst>
      <p:ext uri="{BB962C8B-B14F-4D97-AF65-F5344CB8AC3E}">
        <p14:creationId xmlns:p14="http://schemas.microsoft.com/office/powerpoint/2010/main" val="3678787949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1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{67209734-1E93-4B04-B47F-372448A9CC9C}tf56390039_win32</Template>
  <Application>Microsoft Office PowerPoint</Application>
  <PresentationFormat>Widescreen</PresentationFormat>
  <Slides>12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Aangepast</vt:lpstr>
      <vt:lpstr>Windgenerator – sprint 1</vt:lpstr>
      <vt:lpstr>De sprint</vt:lpstr>
      <vt:lpstr>Onderzoek doen naar welke Elektra (batterij) nodig is.</vt:lpstr>
      <vt:lpstr>Onderzoek doen naar welke Controller nodig is.</vt:lpstr>
      <vt:lpstr>Onderzoek doen naar systeemspecificaties voor de Windgenerator SW-353. </vt:lpstr>
      <vt:lpstr>Onderzoek doen naar welke Sensoren er mogelijk nodig zijn - geschrapt</vt:lpstr>
      <vt:lpstr>Onderzoek doen naar welke Bekabeling geschikt is voor de bedrading.</vt:lpstr>
      <vt:lpstr>Onderzoek doen naar welk apparaat er gebruikt moet worden voor het Remote monitoring apparaat - geschrapt</vt:lpstr>
      <vt:lpstr>Onderzoek doen naar welk Statief nodig is voor de windgenerator </vt:lpstr>
      <vt:lpstr>Aan de hand van de onderzoeken de benodigde componenten en onderdelen bestellen.</vt:lpstr>
      <vt:lpstr>requirements</vt:lpstr>
      <vt:lpstr>Planning sprint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Hannah saunders</dc:creator>
  <cp:revision>1</cp:revision>
  <dcterms:created xsi:type="dcterms:W3CDTF">2025-09-16T08:31:20Z</dcterms:created>
  <dcterms:modified xsi:type="dcterms:W3CDTF">2025-09-30T11:47:57Z</dcterms:modified>
</cp:coreProperties>
</file>